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1686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CB105-B8FF-4186-9D64-34BE64A0B48F}" type="datetimeFigureOut">
              <a:rPr lang="en-US" smtClean="0"/>
              <a:t>4/15/2016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F4835F-F391-465F-9863-413C639846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3065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CB105-B8FF-4186-9D64-34BE64A0B48F}" type="datetimeFigureOut">
              <a:rPr lang="en-US" smtClean="0"/>
              <a:t>4/15/2016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F4835F-F391-465F-9863-413C639846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96693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CB105-B8FF-4186-9D64-34BE64A0B48F}" type="datetimeFigureOut">
              <a:rPr lang="en-US" smtClean="0"/>
              <a:t>4/15/2016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F4835F-F391-465F-9863-413C639846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92364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CB105-B8FF-4186-9D64-34BE64A0B48F}" type="datetimeFigureOut">
              <a:rPr lang="en-US" smtClean="0"/>
              <a:t>4/15/2016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F4835F-F391-465F-9863-413C639846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89784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CB105-B8FF-4186-9D64-34BE64A0B48F}" type="datetimeFigureOut">
              <a:rPr lang="en-US" smtClean="0"/>
              <a:t>4/15/2016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F4835F-F391-465F-9863-413C639846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63027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CB105-B8FF-4186-9D64-34BE64A0B48F}" type="datetimeFigureOut">
              <a:rPr lang="en-US" smtClean="0"/>
              <a:t>4/15/2016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F4835F-F391-465F-9863-413C639846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13035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CB105-B8FF-4186-9D64-34BE64A0B48F}" type="datetimeFigureOut">
              <a:rPr lang="en-US" smtClean="0"/>
              <a:t>4/15/2016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F4835F-F391-465F-9863-413C639846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62461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CB105-B8FF-4186-9D64-34BE64A0B48F}" type="datetimeFigureOut">
              <a:rPr lang="en-US" smtClean="0"/>
              <a:t>4/15/2016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F4835F-F391-465F-9863-413C639846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40114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CB105-B8FF-4186-9D64-34BE64A0B48F}" type="datetimeFigureOut">
              <a:rPr lang="en-US" smtClean="0"/>
              <a:t>4/15/2016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F4835F-F391-465F-9863-413C639846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04608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CB105-B8FF-4186-9D64-34BE64A0B48F}" type="datetimeFigureOut">
              <a:rPr lang="en-US" smtClean="0"/>
              <a:t>4/15/2016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F4835F-F391-465F-9863-413C639846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15771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CB105-B8FF-4186-9D64-34BE64A0B48F}" type="datetimeFigureOut">
              <a:rPr lang="en-US" smtClean="0"/>
              <a:t>4/15/2016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F4835F-F391-465F-9863-413C639846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95760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8CB105-B8FF-4186-9D64-34BE64A0B48F}" type="datetimeFigureOut">
              <a:rPr lang="en-US" smtClean="0"/>
              <a:t>4/15/2016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F4835F-F391-465F-9863-413C639846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78220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05419" y="19701"/>
            <a:ext cx="8839200" cy="1470025"/>
          </a:xfrm>
        </p:spPr>
        <p:txBody>
          <a:bodyPr>
            <a:noAutofit/>
          </a:bodyPr>
          <a:lstStyle/>
          <a:p>
            <a:r>
              <a:rPr lang="en-US" sz="5400" dirty="0" smtClean="0">
                <a:solidFill>
                  <a:srgbClr val="006600"/>
                </a:solidFill>
                <a:latin typeface="Berlin Sans FB Demi" panose="020E0802020502020306" pitchFamily="34" charset="0"/>
              </a:rPr>
              <a:t>“The Chemistry of Money”</a:t>
            </a:r>
            <a:endParaRPr lang="en-US" sz="5400" dirty="0">
              <a:solidFill>
                <a:srgbClr val="006600"/>
              </a:solidFill>
              <a:latin typeface="Berlin Sans FB Demi" panose="020E0802020502020306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24619" y="1314692"/>
            <a:ext cx="6400800" cy="3276600"/>
          </a:xfrm>
        </p:spPr>
        <p:txBody>
          <a:bodyPr>
            <a:noAutofit/>
          </a:bodyPr>
          <a:lstStyle/>
          <a:p>
            <a:r>
              <a:rPr lang="en-US" sz="3600" dirty="0" smtClean="0">
                <a:solidFill>
                  <a:schemeClr val="tx1"/>
                </a:solidFill>
                <a:latin typeface="Calisto MT" panose="02040603050505030304" pitchFamily="18" charset="0"/>
              </a:rPr>
              <a:t>Dr. Paul </a:t>
            </a:r>
            <a:r>
              <a:rPr lang="en-US" sz="3600" dirty="0" err="1" smtClean="0">
                <a:solidFill>
                  <a:schemeClr val="tx1"/>
                </a:solidFill>
                <a:latin typeface="Calisto MT" panose="02040603050505030304" pitchFamily="18" charset="0"/>
              </a:rPr>
              <a:t>Kust</a:t>
            </a:r>
            <a:endParaRPr lang="en-US" sz="3600" dirty="0" smtClean="0">
              <a:solidFill>
                <a:schemeClr val="tx1"/>
              </a:solidFill>
              <a:latin typeface="Calisto MT" panose="02040603050505030304" pitchFamily="18" charset="0"/>
            </a:endParaRPr>
          </a:p>
          <a:p>
            <a:r>
              <a:rPr lang="en-US" sz="3600" dirty="0" smtClean="0">
                <a:solidFill>
                  <a:schemeClr val="tx1"/>
                </a:solidFill>
                <a:latin typeface="Calisto MT" panose="02040603050505030304" pitchFamily="18" charset="0"/>
              </a:rPr>
              <a:t>Bureau of Engraving and Printing</a:t>
            </a:r>
          </a:p>
          <a:p>
            <a:r>
              <a:rPr lang="en-US" sz="3600" dirty="0" smtClean="0">
                <a:solidFill>
                  <a:schemeClr val="tx1"/>
                </a:solidFill>
                <a:latin typeface="Calisto MT" panose="02040603050505030304" pitchFamily="18" charset="0"/>
              </a:rPr>
              <a:t>Monday, April 18 at 6:00 pm</a:t>
            </a:r>
          </a:p>
          <a:p>
            <a:r>
              <a:rPr lang="en-US" sz="3600" dirty="0" smtClean="0">
                <a:solidFill>
                  <a:schemeClr val="tx1"/>
                </a:solidFill>
                <a:latin typeface="Calisto MT" panose="02040603050505030304" pitchFamily="18" charset="0"/>
              </a:rPr>
              <a:t>ENGR 027</a:t>
            </a:r>
          </a:p>
          <a:p>
            <a:r>
              <a:rPr lang="en-US" sz="3600" dirty="0" smtClean="0">
                <a:solidFill>
                  <a:schemeClr val="tx1"/>
                </a:solidFill>
                <a:latin typeface="Calisto MT" panose="02040603050505030304" pitchFamily="18" charset="0"/>
              </a:rPr>
              <a:t>Pizza to follow!</a:t>
            </a:r>
            <a:endParaRPr lang="en-US" sz="3600" dirty="0">
              <a:solidFill>
                <a:schemeClr val="tx1"/>
              </a:solidFill>
              <a:latin typeface="Calisto MT" panose="02040603050505030304" pitchFamily="18" charset="0"/>
            </a:endParaRPr>
          </a:p>
        </p:txBody>
      </p:sp>
      <p:pic>
        <p:nvPicPr>
          <p:cNvPr id="1026" name="Picture 2" descr="http://images.clipartpanda.com/money-clipart-7TaR887TA.jpe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4953000"/>
            <a:ext cx="2082800" cy="1562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ttp://www.clker.com/cliparts/C/4/n/3/U/7/beaker-green-bubble-prezi-hi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1400" y="4648200"/>
            <a:ext cx="1452119" cy="19792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2209800" y="5349329"/>
            <a:ext cx="5087996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200" dirty="0" smtClean="0">
                <a:latin typeface="Calisto MT" panose="02040603050505030304" pitchFamily="18" charset="0"/>
              </a:rPr>
              <a:t>Sponsored by the UMBC Chapter of the </a:t>
            </a:r>
          </a:p>
          <a:p>
            <a:pPr algn="ctr"/>
            <a:r>
              <a:rPr lang="en-US" sz="2200" dirty="0" smtClean="0">
                <a:latin typeface="Calisto MT" panose="02040603050505030304" pitchFamily="18" charset="0"/>
              </a:rPr>
              <a:t>American Chemical Society</a:t>
            </a:r>
            <a:endParaRPr lang="en-US" sz="2200" dirty="0">
              <a:latin typeface="Calisto MT" panose="020406030505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1417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38</Words>
  <Application>Microsoft Office PowerPoint</Application>
  <PresentationFormat>On-screen Show (4:3)</PresentationFormat>
  <Paragraphs>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Berlin Sans FB Demi</vt:lpstr>
      <vt:lpstr>Calibri</vt:lpstr>
      <vt:lpstr>Calisto MT</vt:lpstr>
      <vt:lpstr>Office Theme</vt:lpstr>
      <vt:lpstr>“The Chemistry of Money”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“The Chemistry of Money”</dc:title>
  <dc:creator>Tara Carpenter</dc:creator>
  <cp:lastModifiedBy>Preplab</cp:lastModifiedBy>
  <cp:revision>2</cp:revision>
  <dcterms:created xsi:type="dcterms:W3CDTF">2016-04-11T14:48:50Z</dcterms:created>
  <dcterms:modified xsi:type="dcterms:W3CDTF">2016-04-15T13:25:12Z</dcterms:modified>
</cp:coreProperties>
</file>