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432B-4002-4CD7-86B8-F781E7D15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Biology Council of Majors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5E45BB-F01D-4EAE-A296-CFE806018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General Body Meeting 9/22/19</a:t>
            </a:r>
          </a:p>
        </p:txBody>
      </p:sp>
    </p:spTree>
    <p:extLst>
      <p:ext uri="{BB962C8B-B14F-4D97-AF65-F5344CB8AC3E}">
        <p14:creationId xmlns:p14="http://schemas.microsoft.com/office/powerpoint/2010/main" val="91317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E8EAE-5936-4454-BF1D-1EE83B4D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388111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88776-91AD-432E-B193-264F7B60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F4F9D-E522-480D-B044-6CED3535F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9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2CBF7-00F2-477C-BA32-63D615A9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 found internships/research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0284-929E-4E81-B751-832EE2935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  <a:p>
            <a:r>
              <a:rPr lang="en-US" dirty="0"/>
              <a:t>Reaching out</a:t>
            </a:r>
          </a:p>
          <a:p>
            <a:r>
              <a:rPr lang="en-US" dirty="0"/>
              <a:t>Perseverance </a:t>
            </a:r>
          </a:p>
        </p:txBody>
      </p:sp>
    </p:spTree>
    <p:extLst>
      <p:ext uri="{BB962C8B-B14F-4D97-AF65-F5344CB8AC3E}">
        <p14:creationId xmlns:p14="http://schemas.microsoft.com/office/powerpoint/2010/main" val="128150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5955-DFEC-48D9-ADF6-412E473F3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someone else in your class!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37632-07F9-4AB2-8566-619D8EC7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Biology 141/142</a:t>
            </a:r>
          </a:p>
          <a:p>
            <a:r>
              <a:rPr lang="en-US" dirty="0"/>
              <a:t>Chemistry 101/102</a:t>
            </a:r>
          </a:p>
          <a:p>
            <a:r>
              <a:rPr lang="en-US" dirty="0"/>
              <a:t>Biology 302</a:t>
            </a:r>
          </a:p>
          <a:p>
            <a:r>
              <a:rPr lang="en-US" dirty="0"/>
              <a:t>Biology 303</a:t>
            </a:r>
          </a:p>
          <a:p>
            <a:r>
              <a:rPr lang="en-US" dirty="0"/>
              <a:t>Chemistry 351/352</a:t>
            </a:r>
          </a:p>
          <a:p>
            <a:r>
              <a:rPr lang="en-US" dirty="0"/>
              <a:t>Biology 430</a:t>
            </a:r>
          </a:p>
        </p:txBody>
      </p:sp>
    </p:spTree>
    <p:extLst>
      <p:ext uri="{BB962C8B-B14F-4D97-AF65-F5344CB8AC3E}">
        <p14:creationId xmlns:p14="http://schemas.microsoft.com/office/powerpoint/2010/main" val="236187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0C15-8246-45A5-9E46-5AC6A113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10/7/19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2442B-D8AF-4664-922D-1DED5287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have Susan </a:t>
            </a:r>
            <a:r>
              <a:rPr lang="en-US" dirty="0" err="1"/>
              <a:t>Hindle</a:t>
            </a:r>
            <a:r>
              <a:rPr lang="en-US" dirty="0"/>
              <a:t> from the Career Center come and talk to us more about resumes, how to find an internship through UMBC’s resources, and how to get it on your transcript.</a:t>
            </a:r>
          </a:p>
        </p:txBody>
      </p:sp>
    </p:spTree>
    <p:extLst>
      <p:ext uri="{BB962C8B-B14F-4D97-AF65-F5344CB8AC3E}">
        <p14:creationId xmlns:p14="http://schemas.microsoft.com/office/powerpoint/2010/main" val="41745896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2937</TotalTime>
  <Words>83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Biology Council of Majors</vt:lpstr>
      <vt:lpstr>Welcome!</vt:lpstr>
      <vt:lpstr>REACH Initiative</vt:lpstr>
      <vt:lpstr>How we found internships/research experience</vt:lpstr>
      <vt:lpstr>Find someone else in your class!</vt:lpstr>
      <vt:lpstr>Next meeting: 10/7/19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Council of Majors</dc:title>
  <dc:creator>Jenni Kelleher</dc:creator>
  <cp:lastModifiedBy>Jenni Kelleher</cp:lastModifiedBy>
  <cp:revision>6</cp:revision>
  <dcterms:created xsi:type="dcterms:W3CDTF">2019-09-22T23:36:33Z</dcterms:created>
  <dcterms:modified xsi:type="dcterms:W3CDTF">2019-09-25T00:33:53Z</dcterms:modified>
</cp:coreProperties>
</file>