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3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2/9/2020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7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329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07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7087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2/9/2020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071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2/9/2020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672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2/9/2020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6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2/9/2020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2/9/2020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247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2/9/2020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602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2/9/2020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8223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2/9/2020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77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65" r:id="rId5"/>
    <p:sldLayoutId id="2147483671" r:id="rId6"/>
    <p:sldLayoutId id="2147483672" r:id="rId7"/>
    <p:sldLayoutId id="2147483662" r:id="rId8"/>
    <p:sldLayoutId id="2147483663" r:id="rId9"/>
    <p:sldLayoutId id="2147483664" r:id="rId10"/>
    <p:sldLayoutId id="214748366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fabric, table, red, covered&#10;&#10;Description automatically generated">
            <a:extLst>
              <a:ext uri="{FF2B5EF4-FFF2-40B4-BE49-F238E27FC236}">
                <a16:creationId xmlns:a16="http://schemas.microsoft.com/office/drawing/2014/main" id="{6D3BA21E-E6C8-4E14-8E53-C5DF567E9D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64" name="Rectangle 59">
            <a:extLst>
              <a:ext uri="{FF2B5EF4-FFF2-40B4-BE49-F238E27FC236}">
                <a16:creationId xmlns:a16="http://schemas.microsoft.com/office/drawing/2014/main" id="{2644B391-9BFE-445C-A9EC-F544BB85FB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7329" y="1808532"/>
            <a:ext cx="5452527" cy="3240936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65" name="Rectangle 61">
            <a:extLst>
              <a:ext uri="{FF2B5EF4-FFF2-40B4-BE49-F238E27FC236}">
                <a16:creationId xmlns:a16="http://schemas.microsoft.com/office/drawing/2014/main" id="{80F26E69-87D9-4655-AE7B-280A87AA3C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3272" y="1975104"/>
            <a:ext cx="5120640" cy="2907792"/>
          </a:xfrm>
          <a:prstGeom prst="rect">
            <a:avLst/>
          </a:prstGeom>
          <a:noFill/>
          <a:ln w="6350" cap="sq" cmpd="sng" algn="ctr">
            <a:solidFill>
              <a:schemeClr val="tx1"/>
            </a:solidFill>
            <a:prstDash val="solid"/>
            <a:miter lim="800000"/>
          </a:ln>
          <a:effectLst>
            <a:softEdge rad="0"/>
          </a:effectLst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C3B467-088C-4F3D-A9A7-105C4E1E20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76055" y="2350017"/>
            <a:ext cx="4775075" cy="1630906"/>
          </a:xfrm>
        </p:spPr>
        <p:txBody>
          <a:bodyPr>
            <a:normAutofit fontScale="90000"/>
          </a:bodyPr>
          <a:lstStyle/>
          <a:p>
            <a:r>
              <a:rPr lang="en-US" sz="4400" dirty="0">
                <a:solidFill>
                  <a:schemeClr val="tx1"/>
                </a:solidFill>
              </a:rPr>
              <a:t>Biology Council of Majors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722DDC-8EEE-4A06-8DFE-B44871EAA2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76055" y="3990546"/>
            <a:ext cx="4775075" cy="559656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First Spring Meeting 2020</a:t>
            </a:r>
          </a:p>
          <a:p>
            <a:r>
              <a:rPr lang="en-US" dirty="0">
                <a:solidFill>
                  <a:schemeClr val="tx1"/>
                </a:solidFill>
              </a:rPr>
              <a:t>2/10/20</a:t>
            </a:r>
          </a:p>
        </p:txBody>
      </p:sp>
    </p:spTree>
    <p:extLst>
      <p:ext uri="{BB962C8B-B14F-4D97-AF65-F5344CB8AC3E}">
        <p14:creationId xmlns:p14="http://schemas.microsoft.com/office/powerpoint/2010/main" val="1736693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fabric, table, red, covered&#10;&#10;Description automatically generated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9" name="Rectangle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0751" y="642594"/>
            <a:ext cx="6718433" cy="174650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Overview for Today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F4E249-CA15-454E-8D2B-C793E9D733E3}"/>
              </a:ext>
            </a:extLst>
          </p:cNvPr>
          <p:cNvSpPr txBox="1"/>
          <p:nvPr/>
        </p:nvSpPr>
        <p:spPr>
          <a:xfrm>
            <a:off x="4740751" y="2656788"/>
            <a:ext cx="64440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/>
              <a:t>BioEthics</a:t>
            </a:r>
            <a:r>
              <a:rPr lang="en-US" dirty="0"/>
              <a:t> Topic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Dr. Wagner’s Open Lab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Lab Tours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Graduation Cords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do you want to do this semester?</a:t>
            </a:r>
          </a:p>
        </p:txBody>
      </p:sp>
    </p:spTree>
    <p:extLst>
      <p:ext uri="{BB962C8B-B14F-4D97-AF65-F5344CB8AC3E}">
        <p14:creationId xmlns:p14="http://schemas.microsoft.com/office/powerpoint/2010/main" val="1216010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fabric, table, red, covered&#10;&#10;Description automatically generated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9" name="Rectangle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0751" y="642594"/>
            <a:ext cx="6718433" cy="1746504"/>
          </a:xfrm>
        </p:spPr>
        <p:txBody>
          <a:bodyPr>
            <a:normAutofit/>
          </a:bodyPr>
          <a:lstStyle/>
          <a:p>
            <a:r>
              <a:rPr lang="en-US" sz="3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BioEthics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Debate-&gt; </a:t>
            </a:r>
            <a:r>
              <a:rPr lang="en-US" sz="3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BioEthics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Panel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F4E249-CA15-454E-8D2B-C793E9D733E3}"/>
              </a:ext>
            </a:extLst>
          </p:cNvPr>
          <p:cNvSpPr txBox="1"/>
          <p:nvPr/>
        </p:nvSpPr>
        <p:spPr>
          <a:xfrm>
            <a:off x="4740751" y="2861144"/>
            <a:ext cx="644408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Personalized Medicine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Euthanasia (Death and Dying)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Nanotechnology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Environmental Pollution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Organ Donations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Genetically Modified Organisms/Genetic Engineering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</a:rPr>
              <a:t>Big Data and Privacy Rights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prstClr val="black"/>
                </a:solidFill>
                <a:latin typeface="Avenir Next LT Pro" panose="02020404030301010803"/>
              </a:rPr>
              <a:t>Others?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dirty="0">
              <a:solidFill>
                <a:prstClr val="black"/>
              </a:solidFill>
              <a:latin typeface="Avenir Next LT Pro" panose="02020404030301010803"/>
            </a:endParaRPr>
          </a:p>
        </p:txBody>
      </p:sp>
    </p:spTree>
    <p:extLst>
      <p:ext uri="{BB962C8B-B14F-4D97-AF65-F5344CB8AC3E}">
        <p14:creationId xmlns:p14="http://schemas.microsoft.com/office/powerpoint/2010/main" val="19890389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fabric, table, red, covered&#10;&#10;Description automatically generated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9" name="Rectangle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0751" y="642594"/>
            <a:ext cx="6718433" cy="174650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Dr. Wagner’s Open Lab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F4E249-CA15-454E-8D2B-C793E9D733E3}"/>
              </a:ext>
            </a:extLst>
          </p:cNvPr>
          <p:cNvSpPr txBox="1"/>
          <p:nvPr/>
        </p:nvSpPr>
        <p:spPr>
          <a:xfrm>
            <a:off x="4740751" y="2656788"/>
            <a:ext cx="64440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 panose="02020404030301010803"/>
                <a:ea typeface="+mn-ea"/>
                <a:cs typeface="+mn-cs"/>
              </a:rPr>
              <a:t>A Monday afternoon in March before Spring break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Avenir Next LT Pro" panose="02020404030301010803"/>
              </a:rPr>
              <a:t>She and her TA’s would teach us lab skills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Avenir Next LT Pro" panose="02020404030301010803"/>
              </a:rPr>
              <a:t>Probably only have one group in the lab for an hour then switch out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 panose="02020404030301010803"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Avenir Next LT Pro" panose="02020404030301010803"/>
              </a:rPr>
              <a:t>How many people would be interested or able?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50889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fabric, table, red, covered&#10;&#10;Description automatically generated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9" name="Rectangle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0751" y="642594"/>
            <a:ext cx="6718433" cy="174650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Lab Tours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F4E249-CA15-454E-8D2B-C793E9D733E3}"/>
              </a:ext>
            </a:extLst>
          </p:cNvPr>
          <p:cNvSpPr txBox="1"/>
          <p:nvPr/>
        </p:nvSpPr>
        <p:spPr>
          <a:xfrm>
            <a:off x="4740751" y="2656788"/>
            <a:ext cx="6444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Avenir Next LT Pro" panose="02020404030301010803"/>
              </a:rPr>
              <a:t>One this week?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 panose="02020404030301010803"/>
                <a:ea typeface="+mn-ea"/>
                <a:cs typeface="+mn-cs"/>
              </a:rPr>
              <a:t>Lab Tours Committee Chairman: Jonathan Sikora</a:t>
            </a:r>
          </a:p>
        </p:txBody>
      </p:sp>
    </p:spTree>
    <p:extLst>
      <p:ext uri="{BB962C8B-B14F-4D97-AF65-F5344CB8AC3E}">
        <p14:creationId xmlns:p14="http://schemas.microsoft.com/office/powerpoint/2010/main" val="10261195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fabric, table, red, covered&#10;&#10;Description automatically generated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9" name="Rectangle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0751" y="642594"/>
            <a:ext cx="6718433" cy="174650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Graduation Cords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4F4E249-CA15-454E-8D2B-C793E9D733E3}"/>
              </a:ext>
            </a:extLst>
          </p:cNvPr>
          <p:cNvSpPr txBox="1"/>
          <p:nvPr/>
        </p:nvSpPr>
        <p:spPr>
          <a:xfrm>
            <a:off x="4740751" y="2656788"/>
            <a:ext cx="644408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 panose="02020404030301010803"/>
                <a:ea typeface="+mn-ea"/>
                <a:cs typeface="+mn-cs"/>
              </a:rPr>
              <a:t>We will use Tassel Depot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 panose="02020404030301010803"/>
                <a:ea typeface="+mn-ea"/>
                <a:cs typeface="+mn-cs"/>
              </a:rPr>
              <a:t>$5 per cord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Avenir Next LT Pro" panose="02020404030301010803"/>
              </a:rPr>
              <a:t>We will choose a color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 panose="02020404030301010803"/>
                <a:ea typeface="+mn-ea"/>
                <a:cs typeface="+mn-cs"/>
              </a:rPr>
              <a:t>If 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 panose="02020404030301010803"/>
                <a:ea typeface="+mn-ea"/>
                <a:cs typeface="+mn-cs"/>
              </a:rPr>
              <a:t>yo</a:t>
            </a:r>
            <a:r>
              <a:rPr lang="en-US" dirty="0">
                <a:solidFill>
                  <a:prstClr val="black"/>
                </a:solidFill>
                <a:latin typeface="Avenir Next LT Pro" panose="02020404030301010803"/>
              </a:rPr>
              <a:t>u are interested, please come see me after the meeting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 panose="020204040303010108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71100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fabric, table, red, covered&#10;&#10;Description automatically generated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9" name="Rectangle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7964" y="2555748"/>
            <a:ext cx="6718433" cy="1746504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  <a:latin typeface="Avenir Next LT Pro" panose="02020404030301010803"/>
              </a:rPr>
              <a:t>What do you want to do this semester?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5139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fabric, table, red, covered&#10;&#10;Description automatically generated">
            <a:extLst>
              <a:ext uri="{FF2B5EF4-FFF2-40B4-BE49-F238E27FC236}">
                <a16:creationId xmlns:a16="http://schemas.microsoft.com/office/drawing/2014/main" id="{5C002EE5-E4FF-463C-8DAA-9AC0B6D407F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0" y="10"/>
            <a:ext cx="12191979" cy="6857990"/>
          </a:xfrm>
          <a:prstGeom prst="rect">
            <a:avLst/>
          </a:prstGeom>
        </p:spPr>
      </p:pic>
      <p:sp>
        <p:nvSpPr>
          <p:cNvPr id="29" name="Rectangle 22">
            <a:extLst>
              <a:ext uri="{FF2B5EF4-FFF2-40B4-BE49-F238E27FC236}">
                <a16:creationId xmlns:a16="http://schemas.microsoft.com/office/drawing/2014/main" id="{F5380E9A-163E-4576-BCDD-0A450B7E9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79943" y="237744"/>
            <a:ext cx="7652977" cy="6382512"/>
          </a:xfrm>
          <a:prstGeom prst="rect">
            <a:avLst/>
          </a:prstGeom>
          <a:solidFill>
            <a:schemeClr val="bg1">
              <a:alpha val="9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24">
            <a:extLst>
              <a:ext uri="{FF2B5EF4-FFF2-40B4-BE49-F238E27FC236}">
                <a16:creationId xmlns:a16="http://schemas.microsoft.com/office/drawing/2014/main" id="{88DDEF77-9746-4D83-91F9-442A2487E6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17103" y="374904"/>
            <a:ext cx="7340156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C9295F-E638-4F61-AFE2-CF3E40556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7964" y="1972652"/>
            <a:ext cx="6718433" cy="1746504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  <a:latin typeface="Avenir Next LT Pro" panose="02020404030301010803"/>
              </a:rPr>
              <a:t>Thanks for coming!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421502D-60EE-45EA-967A-592A9F0330BF}"/>
              </a:ext>
            </a:extLst>
          </p:cNvPr>
          <p:cNvSpPr txBox="1"/>
          <p:nvPr/>
        </p:nvSpPr>
        <p:spPr>
          <a:xfrm>
            <a:off x="4727964" y="4068417"/>
            <a:ext cx="68941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Meetings are every other Monday in Biol 120, so the next meeting is Feb. 24</a:t>
            </a:r>
            <a:r>
              <a:rPr lang="en-US" baseline="30000" dirty="0"/>
              <a:t>th</a:t>
            </a:r>
            <a:r>
              <a:rPr lang="en-US" dirty="0"/>
              <a:t>. </a:t>
            </a:r>
          </a:p>
          <a:p>
            <a:pPr algn="ctr"/>
            <a:r>
              <a:rPr lang="en-US" dirty="0"/>
              <a:t>If you want to join the GroupMe, please see Abigail!</a:t>
            </a:r>
          </a:p>
        </p:txBody>
      </p:sp>
    </p:spTree>
    <p:extLst>
      <p:ext uri="{BB962C8B-B14F-4D97-AF65-F5344CB8AC3E}">
        <p14:creationId xmlns:p14="http://schemas.microsoft.com/office/powerpoint/2010/main" val="6423596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Custom 38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E462D"/>
      </a:accent1>
      <a:accent2>
        <a:srgbClr val="595A85"/>
      </a:accent2>
      <a:accent3>
        <a:srgbClr val="8D6F5B"/>
      </a:accent3>
      <a:accent4>
        <a:srgbClr val="FABD2F"/>
      </a:accent4>
      <a:accent5>
        <a:srgbClr val="AF8073"/>
      </a:accent5>
      <a:accent6>
        <a:srgbClr val="787880"/>
      </a:accent6>
      <a:hlink>
        <a:srgbClr val="CC8D00"/>
      </a:hlink>
      <a:folHlink>
        <a:srgbClr val="82829E"/>
      </a:folHlink>
    </a:clrScheme>
    <a:fontScheme name="Savon">
      <a:majorFont>
        <a:latin typeface="Avenir Next LT Pro Light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venir Next LT Pro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NE.pptx" id="{5330A5D3-B581-4B4A-9313-9275B6EF2E52}" vid="{516C64E9-C0AA-46DA-9991-9C0EC881A8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{8FDDA735-536D-4407-831D-2C2913CB0D8B}tf56410444</Template>
  <TotalTime>0</TotalTime>
  <Words>192</Words>
  <Application>Microsoft Office PowerPoint</Application>
  <PresentationFormat>Widescreen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Avenir Next LT Pro</vt:lpstr>
      <vt:lpstr>Avenir Next LT Pro Light</vt:lpstr>
      <vt:lpstr>Garamond</vt:lpstr>
      <vt:lpstr>SavonVTI</vt:lpstr>
      <vt:lpstr>Biology Council of Majors</vt:lpstr>
      <vt:lpstr>Overview for Today</vt:lpstr>
      <vt:lpstr>BioEthics Debate-&gt; BioEthics Panel</vt:lpstr>
      <vt:lpstr>Dr. Wagner’s Open Lab</vt:lpstr>
      <vt:lpstr>Lab Tours</vt:lpstr>
      <vt:lpstr>Graduation Cords</vt:lpstr>
      <vt:lpstr>What do you want to do this semester?</vt:lpstr>
      <vt:lpstr>Thanks for coming!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2020-02-10T04:28:49Z</dcterms:created>
  <dcterms:modified xsi:type="dcterms:W3CDTF">2020-02-11T01:17:29Z</dcterms:modified>
</cp:coreProperties>
</file>