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2" r:id="rId4"/>
  </p:sldMasterIdLst>
  <p:sldIdLst>
    <p:sldId id="256" r:id="rId5"/>
    <p:sldId id="258" r:id="rId6"/>
    <p:sldId id="259" r:id="rId7"/>
    <p:sldId id="260" r:id="rId8"/>
    <p:sldId id="261" r:id="rId9"/>
    <p:sldId id="262" r:id="rId10"/>
    <p:sldId id="263" r:id="rId11"/>
    <p:sldId id="257" r:id="rId12"/>
    <p:sldId id="264" r:id="rId13"/>
    <p:sldId id="265" r:id="rId14"/>
    <p:sldId id="266"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B50639E-32FB-489A-BC35-C101CA49A381}" v="53" dt="2020-11-09T08:13:24.45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aith Wobbeking" userId="48149aa9-da5c-4c65-b44b-8e1171f47eb0" providerId="ADAL" clId="{1B50639E-32FB-489A-BC35-C101CA49A381}"/>
    <pc:docChg chg="undo custSel mod addSld delSld modSld sldOrd">
      <pc:chgData name="Faith Wobbeking" userId="48149aa9-da5c-4c65-b44b-8e1171f47eb0" providerId="ADAL" clId="{1B50639E-32FB-489A-BC35-C101CA49A381}" dt="2020-11-09T16:41:15.317" v="2084" actId="14100"/>
      <pc:docMkLst>
        <pc:docMk/>
      </pc:docMkLst>
      <pc:sldChg chg="addSp delSp modSp mod setBg">
        <pc:chgData name="Faith Wobbeking" userId="48149aa9-da5c-4c65-b44b-8e1171f47eb0" providerId="ADAL" clId="{1B50639E-32FB-489A-BC35-C101CA49A381}" dt="2020-11-09T08:13:48.996" v="2078" actId="26606"/>
        <pc:sldMkLst>
          <pc:docMk/>
          <pc:sldMk cId="3640507500" sldId="256"/>
        </pc:sldMkLst>
        <pc:spChg chg="mod">
          <ac:chgData name="Faith Wobbeking" userId="48149aa9-da5c-4c65-b44b-8e1171f47eb0" providerId="ADAL" clId="{1B50639E-32FB-489A-BC35-C101CA49A381}" dt="2020-11-09T08:13:48.996" v="2078" actId="26606"/>
          <ac:spMkLst>
            <pc:docMk/>
            <pc:sldMk cId="3640507500" sldId="256"/>
            <ac:spMk id="2" creationId="{2251EA2B-3791-4BD5-BD1D-82D0079ADC84}"/>
          </ac:spMkLst>
        </pc:spChg>
        <pc:spChg chg="mod">
          <ac:chgData name="Faith Wobbeking" userId="48149aa9-da5c-4c65-b44b-8e1171f47eb0" providerId="ADAL" clId="{1B50639E-32FB-489A-BC35-C101CA49A381}" dt="2020-11-09T08:13:48.996" v="2078" actId="26606"/>
          <ac:spMkLst>
            <pc:docMk/>
            <pc:sldMk cId="3640507500" sldId="256"/>
            <ac:spMk id="3" creationId="{8A6A9769-023A-419B-A806-13F79805AB20}"/>
          </ac:spMkLst>
        </pc:spChg>
        <pc:spChg chg="add del">
          <ac:chgData name="Faith Wobbeking" userId="48149aa9-da5c-4c65-b44b-8e1171f47eb0" providerId="ADAL" clId="{1B50639E-32FB-489A-BC35-C101CA49A381}" dt="2020-11-09T08:13:48.996" v="2078" actId="26606"/>
          <ac:spMkLst>
            <pc:docMk/>
            <pc:sldMk cId="3640507500" sldId="256"/>
            <ac:spMk id="8" creationId="{8F3CF990-ACB8-443A-BB74-D36EC8A00B02}"/>
          </ac:spMkLst>
        </pc:spChg>
        <pc:spChg chg="add del">
          <ac:chgData name="Faith Wobbeking" userId="48149aa9-da5c-4c65-b44b-8e1171f47eb0" providerId="ADAL" clId="{1B50639E-32FB-489A-BC35-C101CA49A381}" dt="2020-11-09T08:13:48.996" v="2078" actId="26606"/>
          <ac:spMkLst>
            <pc:docMk/>
            <pc:sldMk cId="3640507500" sldId="256"/>
            <ac:spMk id="12" creationId="{65F94F98-3A57-49AA-838E-91AAF600B6EE}"/>
          </ac:spMkLst>
        </pc:spChg>
        <pc:spChg chg="add del">
          <ac:chgData name="Faith Wobbeking" userId="48149aa9-da5c-4c65-b44b-8e1171f47eb0" providerId="ADAL" clId="{1B50639E-32FB-489A-BC35-C101CA49A381}" dt="2020-11-09T08:13:48.996" v="2078" actId="26606"/>
          <ac:spMkLst>
            <pc:docMk/>
            <pc:sldMk cId="3640507500" sldId="256"/>
            <ac:spMk id="16" creationId="{A0B5529D-5CAA-4BF2-B5C9-34705E7661F9}"/>
          </ac:spMkLst>
        </pc:spChg>
        <pc:spChg chg="add del">
          <ac:chgData name="Faith Wobbeking" userId="48149aa9-da5c-4c65-b44b-8e1171f47eb0" providerId="ADAL" clId="{1B50639E-32FB-489A-BC35-C101CA49A381}" dt="2020-11-09T08:13:48.996" v="2078" actId="26606"/>
          <ac:spMkLst>
            <pc:docMk/>
            <pc:sldMk cId="3640507500" sldId="256"/>
            <ac:spMk id="18" creationId="{FBD68200-BC03-4015-860B-CD5C30CD76B8}"/>
          </ac:spMkLst>
        </pc:spChg>
        <pc:spChg chg="add del">
          <ac:chgData name="Faith Wobbeking" userId="48149aa9-da5c-4c65-b44b-8e1171f47eb0" providerId="ADAL" clId="{1B50639E-32FB-489A-BC35-C101CA49A381}" dt="2020-11-09T08:13:48.996" v="2078" actId="26606"/>
          <ac:spMkLst>
            <pc:docMk/>
            <pc:sldMk cId="3640507500" sldId="256"/>
            <ac:spMk id="20" creationId="{332A6F87-AC28-4AA8-B8A6-AEBC67BD0D64}"/>
          </ac:spMkLst>
        </pc:spChg>
        <pc:picChg chg="add del">
          <ac:chgData name="Faith Wobbeking" userId="48149aa9-da5c-4c65-b44b-8e1171f47eb0" providerId="ADAL" clId="{1B50639E-32FB-489A-BC35-C101CA49A381}" dt="2020-11-09T08:13:48.996" v="2078" actId="26606"/>
          <ac:picMkLst>
            <pc:docMk/>
            <pc:sldMk cId="3640507500" sldId="256"/>
            <ac:picMk id="10" creationId="{00B98862-BEE1-44FB-A335-A1B9106B445E}"/>
          </ac:picMkLst>
        </pc:picChg>
        <pc:picChg chg="add del">
          <ac:chgData name="Faith Wobbeking" userId="48149aa9-da5c-4c65-b44b-8e1171f47eb0" providerId="ADAL" clId="{1B50639E-32FB-489A-BC35-C101CA49A381}" dt="2020-11-09T08:13:48.996" v="2078" actId="26606"/>
          <ac:picMkLst>
            <pc:docMk/>
            <pc:sldMk cId="3640507500" sldId="256"/>
            <ac:picMk id="14" creationId="{7185CF21-0594-48C0-9F3E-254D6BCE9D9B}"/>
          </ac:picMkLst>
        </pc:picChg>
      </pc:sldChg>
      <pc:sldChg chg="modSp add">
        <pc:chgData name="Faith Wobbeking" userId="48149aa9-da5c-4c65-b44b-8e1171f47eb0" providerId="ADAL" clId="{1B50639E-32FB-489A-BC35-C101CA49A381}" dt="2020-11-09T06:40:48.212" v="838" actId="15"/>
        <pc:sldMkLst>
          <pc:docMk/>
          <pc:sldMk cId="62779790" sldId="257"/>
        </pc:sldMkLst>
        <pc:spChg chg="mod">
          <ac:chgData name="Faith Wobbeking" userId="48149aa9-da5c-4c65-b44b-8e1171f47eb0" providerId="ADAL" clId="{1B50639E-32FB-489A-BC35-C101CA49A381}" dt="2020-11-09T06:40:25.142" v="803" actId="20577"/>
          <ac:spMkLst>
            <pc:docMk/>
            <pc:sldMk cId="62779790" sldId="257"/>
            <ac:spMk id="2" creationId="{97C3223E-0900-46C9-A8F4-B2CD90D1C29D}"/>
          </ac:spMkLst>
        </pc:spChg>
        <pc:spChg chg="mod">
          <ac:chgData name="Faith Wobbeking" userId="48149aa9-da5c-4c65-b44b-8e1171f47eb0" providerId="ADAL" clId="{1B50639E-32FB-489A-BC35-C101CA49A381}" dt="2020-11-09T06:40:48.212" v="838" actId="15"/>
          <ac:spMkLst>
            <pc:docMk/>
            <pc:sldMk cId="62779790" sldId="257"/>
            <ac:spMk id="3" creationId="{9B57760E-7249-445B-BCE9-6EEAFD8E9D4F}"/>
          </ac:spMkLst>
        </pc:spChg>
      </pc:sldChg>
      <pc:sldChg chg="addSp delSp modSp add mod setBg">
        <pc:chgData name="Faith Wobbeking" userId="48149aa9-da5c-4c65-b44b-8e1171f47eb0" providerId="ADAL" clId="{1B50639E-32FB-489A-BC35-C101CA49A381}" dt="2020-11-09T16:40:21.667" v="2079" actId="20577"/>
        <pc:sldMkLst>
          <pc:docMk/>
          <pc:sldMk cId="1174561474" sldId="258"/>
        </pc:sldMkLst>
        <pc:spChg chg="mod">
          <ac:chgData name="Faith Wobbeking" userId="48149aa9-da5c-4c65-b44b-8e1171f47eb0" providerId="ADAL" clId="{1B50639E-32FB-489A-BC35-C101CA49A381}" dt="2020-11-09T08:08:54.445" v="2029" actId="26606"/>
          <ac:spMkLst>
            <pc:docMk/>
            <pc:sldMk cId="1174561474" sldId="258"/>
            <ac:spMk id="2" creationId="{61E4C1D1-2AFD-4E4E-87DA-0401A1C0ADC4}"/>
          </ac:spMkLst>
        </pc:spChg>
        <pc:spChg chg="add del mod">
          <ac:chgData name="Faith Wobbeking" userId="48149aa9-da5c-4c65-b44b-8e1171f47eb0" providerId="ADAL" clId="{1B50639E-32FB-489A-BC35-C101CA49A381}" dt="2020-11-09T16:40:21.667" v="2079" actId="20577"/>
          <ac:spMkLst>
            <pc:docMk/>
            <pc:sldMk cId="1174561474" sldId="258"/>
            <ac:spMk id="3" creationId="{29803554-54B9-4CC6-ADDB-429C356BB18F}"/>
          </ac:spMkLst>
        </pc:spChg>
        <pc:graphicFrameChg chg="add del">
          <ac:chgData name="Faith Wobbeking" userId="48149aa9-da5c-4c65-b44b-8e1171f47eb0" providerId="ADAL" clId="{1B50639E-32FB-489A-BC35-C101CA49A381}" dt="2020-11-09T08:08:51.919" v="2027" actId="26606"/>
          <ac:graphicFrameMkLst>
            <pc:docMk/>
            <pc:sldMk cId="1174561474" sldId="258"/>
            <ac:graphicFrameMk id="5" creationId="{004F6536-7F0B-48C5-83DE-3659773DD4A8}"/>
          </ac:graphicFrameMkLst>
        </pc:graphicFrameChg>
        <pc:graphicFrameChg chg="add del">
          <ac:chgData name="Faith Wobbeking" userId="48149aa9-da5c-4c65-b44b-8e1171f47eb0" providerId="ADAL" clId="{1B50639E-32FB-489A-BC35-C101CA49A381}" dt="2020-11-09T08:08:54.445" v="2029" actId="26606"/>
          <ac:graphicFrameMkLst>
            <pc:docMk/>
            <pc:sldMk cId="1174561474" sldId="258"/>
            <ac:graphicFrameMk id="7" creationId="{45879548-6354-44CE-A02E-93EFE31C76EE}"/>
          </ac:graphicFrameMkLst>
        </pc:graphicFrameChg>
      </pc:sldChg>
      <pc:sldChg chg="modSp add">
        <pc:chgData name="Faith Wobbeking" userId="48149aa9-da5c-4c65-b44b-8e1171f47eb0" providerId="ADAL" clId="{1B50639E-32FB-489A-BC35-C101CA49A381}" dt="2020-11-09T07:06:00.873" v="897" actId="20577"/>
        <pc:sldMkLst>
          <pc:docMk/>
          <pc:sldMk cId="287392110" sldId="259"/>
        </pc:sldMkLst>
        <pc:spChg chg="mod">
          <ac:chgData name="Faith Wobbeking" userId="48149aa9-da5c-4c65-b44b-8e1171f47eb0" providerId="ADAL" clId="{1B50639E-32FB-489A-BC35-C101CA49A381}" dt="2020-11-09T04:14:18.168" v="783" actId="20577"/>
          <ac:spMkLst>
            <pc:docMk/>
            <pc:sldMk cId="287392110" sldId="259"/>
            <ac:spMk id="2" creationId="{B37C6284-A154-41F9-9B19-FA0FCE64AA8C}"/>
          </ac:spMkLst>
        </pc:spChg>
        <pc:spChg chg="mod">
          <ac:chgData name="Faith Wobbeking" userId="48149aa9-da5c-4c65-b44b-8e1171f47eb0" providerId="ADAL" clId="{1B50639E-32FB-489A-BC35-C101CA49A381}" dt="2020-11-09T07:06:00.873" v="897" actId="20577"/>
          <ac:spMkLst>
            <pc:docMk/>
            <pc:sldMk cId="287392110" sldId="259"/>
            <ac:spMk id="3" creationId="{AE55B112-8258-4192-A95D-33EAAFCAA87F}"/>
          </ac:spMkLst>
        </pc:spChg>
      </pc:sldChg>
      <pc:sldChg chg="modSp add">
        <pc:chgData name="Faith Wobbeking" userId="48149aa9-da5c-4c65-b44b-8e1171f47eb0" providerId="ADAL" clId="{1B50639E-32FB-489A-BC35-C101CA49A381}" dt="2020-11-09T08:13:24.590" v="2076" actId="27636"/>
        <pc:sldMkLst>
          <pc:docMk/>
          <pc:sldMk cId="1594844351" sldId="260"/>
        </pc:sldMkLst>
        <pc:spChg chg="mod">
          <ac:chgData name="Faith Wobbeking" userId="48149aa9-da5c-4c65-b44b-8e1171f47eb0" providerId="ADAL" clId="{1B50639E-32FB-489A-BC35-C101CA49A381}" dt="2020-11-09T08:09:14.334" v="2032" actId="27636"/>
          <ac:spMkLst>
            <pc:docMk/>
            <pc:sldMk cId="1594844351" sldId="260"/>
            <ac:spMk id="2" creationId="{505FE33B-27BB-4E60-BEF6-02340613F7E1}"/>
          </ac:spMkLst>
        </pc:spChg>
        <pc:spChg chg="mod">
          <ac:chgData name="Faith Wobbeking" userId="48149aa9-da5c-4c65-b44b-8e1171f47eb0" providerId="ADAL" clId="{1B50639E-32FB-489A-BC35-C101CA49A381}" dt="2020-11-09T08:13:24.590" v="2076" actId="27636"/>
          <ac:spMkLst>
            <pc:docMk/>
            <pc:sldMk cId="1594844351" sldId="260"/>
            <ac:spMk id="3" creationId="{DBE527FC-B955-4702-AC24-325F1B579940}"/>
          </ac:spMkLst>
        </pc:spChg>
      </pc:sldChg>
      <pc:sldChg chg="addSp delSp modSp add ord">
        <pc:chgData name="Faith Wobbeking" userId="48149aa9-da5c-4c65-b44b-8e1171f47eb0" providerId="ADAL" clId="{1B50639E-32FB-489A-BC35-C101CA49A381}" dt="2020-11-09T08:11:16.398" v="2058" actId="1076"/>
        <pc:sldMkLst>
          <pc:docMk/>
          <pc:sldMk cId="2416766315" sldId="261"/>
        </pc:sldMkLst>
        <pc:spChg chg="del">
          <ac:chgData name="Faith Wobbeking" userId="48149aa9-da5c-4c65-b44b-8e1171f47eb0" providerId="ADAL" clId="{1B50639E-32FB-489A-BC35-C101CA49A381}" dt="2020-11-09T07:17:26.155" v="1335" actId="478"/>
          <ac:spMkLst>
            <pc:docMk/>
            <pc:sldMk cId="2416766315" sldId="261"/>
            <ac:spMk id="2" creationId="{A10C9260-A4FA-47CE-A2C5-553579249E3F}"/>
          </ac:spMkLst>
        </pc:spChg>
        <pc:spChg chg="del">
          <ac:chgData name="Faith Wobbeking" userId="48149aa9-da5c-4c65-b44b-8e1171f47eb0" providerId="ADAL" clId="{1B50639E-32FB-489A-BC35-C101CA49A381}" dt="2020-11-09T07:17:29.339" v="1336" actId="478"/>
          <ac:spMkLst>
            <pc:docMk/>
            <pc:sldMk cId="2416766315" sldId="261"/>
            <ac:spMk id="3" creationId="{39576EDB-B481-4C1C-B323-BF28C29FF384}"/>
          </ac:spMkLst>
        </pc:spChg>
        <pc:picChg chg="add del mod">
          <ac:chgData name="Faith Wobbeking" userId="48149aa9-da5c-4c65-b44b-8e1171f47eb0" providerId="ADAL" clId="{1B50639E-32FB-489A-BC35-C101CA49A381}" dt="2020-11-09T08:10:48.552" v="2053" actId="478"/>
          <ac:picMkLst>
            <pc:docMk/>
            <pc:sldMk cId="2416766315" sldId="261"/>
            <ac:picMk id="4" creationId="{31A707B6-24B3-412D-9215-BD7E07D2A720}"/>
          </ac:picMkLst>
        </pc:picChg>
        <pc:picChg chg="add mod">
          <ac:chgData name="Faith Wobbeking" userId="48149aa9-da5c-4c65-b44b-8e1171f47eb0" providerId="ADAL" clId="{1B50639E-32FB-489A-BC35-C101CA49A381}" dt="2020-11-09T08:11:16.398" v="2058" actId="1076"/>
          <ac:picMkLst>
            <pc:docMk/>
            <pc:sldMk cId="2416766315" sldId="261"/>
            <ac:picMk id="5" creationId="{ECA4572D-1DD1-4D8D-8215-6B8A684B8B31}"/>
          </ac:picMkLst>
        </pc:picChg>
        <pc:picChg chg="add mod">
          <ac:chgData name="Faith Wobbeking" userId="48149aa9-da5c-4c65-b44b-8e1171f47eb0" providerId="ADAL" clId="{1B50639E-32FB-489A-BC35-C101CA49A381}" dt="2020-11-09T08:11:13.274" v="2057" actId="1076"/>
          <ac:picMkLst>
            <pc:docMk/>
            <pc:sldMk cId="2416766315" sldId="261"/>
            <ac:picMk id="6" creationId="{24A3AB51-2DC0-4AD3-981B-AE8CA92731DF}"/>
          </ac:picMkLst>
        </pc:picChg>
        <pc:picChg chg="add mod">
          <ac:chgData name="Faith Wobbeking" userId="48149aa9-da5c-4c65-b44b-8e1171f47eb0" providerId="ADAL" clId="{1B50639E-32FB-489A-BC35-C101CA49A381}" dt="2020-11-09T08:11:09.261" v="2056" actId="1076"/>
          <ac:picMkLst>
            <pc:docMk/>
            <pc:sldMk cId="2416766315" sldId="261"/>
            <ac:picMk id="7" creationId="{1296C267-4D5C-4E83-A8E0-F31A5AF7B9BF}"/>
          </ac:picMkLst>
        </pc:picChg>
      </pc:sldChg>
      <pc:sldChg chg="addSp delSp modSp add">
        <pc:chgData name="Faith Wobbeking" userId="48149aa9-da5c-4c65-b44b-8e1171f47eb0" providerId="ADAL" clId="{1B50639E-32FB-489A-BC35-C101CA49A381}" dt="2020-11-09T16:41:15.317" v="2084" actId="14100"/>
        <pc:sldMkLst>
          <pc:docMk/>
          <pc:sldMk cId="3056069782" sldId="262"/>
        </pc:sldMkLst>
        <pc:spChg chg="mod">
          <ac:chgData name="Faith Wobbeking" userId="48149aa9-da5c-4c65-b44b-8e1171f47eb0" providerId="ADAL" clId="{1B50639E-32FB-489A-BC35-C101CA49A381}" dt="2020-11-09T16:40:56.932" v="2080" actId="1076"/>
          <ac:spMkLst>
            <pc:docMk/>
            <pc:sldMk cId="3056069782" sldId="262"/>
            <ac:spMk id="2" creationId="{891D65BA-5DA5-4047-B945-8F5D62FC7E9A}"/>
          </ac:spMkLst>
        </pc:spChg>
        <pc:spChg chg="del mod">
          <ac:chgData name="Faith Wobbeking" userId="48149aa9-da5c-4c65-b44b-8e1171f47eb0" providerId="ADAL" clId="{1B50639E-32FB-489A-BC35-C101CA49A381}" dt="2020-11-09T07:31:07.780" v="1585"/>
          <ac:spMkLst>
            <pc:docMk/>
            <pc:sldMk cId="3056069782" sldId="262"/>
            <ac:spMk id="3" creationId="{04E97150-41E8-4BDB-93FF-1B30C9A8169B}"/>
          </ac:spMkLst>
        </pc:spChg>
        <pc:spChg chg="add del mod">
          <ac:chgData name="Faith Wobbeking" userId="48149aa9-da5c-4c65-b44b-8e1171f47eb0" providerId="ADAL" clId="{1B50639E-32FB-489A-BC35-C101CA49A381}" dt="2020-11-09T07:34:40.026" v="1616" actId="478"/>
          <ac:spMkLst>
            <pc:docMk/>
            <pc:sldMk cId="3056069782" sldId="262"/>
            <ac:spMk id="5" creationId="{7E195B3C-CAB7-4173-8991-DD9210ADCA15}"/>
          </ac:spMkLst>
        </pc:spChg>
        <pc:spChg chg="add mod">
          <ac:chgData name="Faith Wobbeking" userId="48149aa9-da5c-4c65-b44b-8e1171f47eb0" providerId="ADAL" clId="{1B50639E-32FB-489A-BC35-C101CA49A381}" dt="2020-11-09T16:41:15.317" v="2084" actId="14100"/>
          <ac:spMkLst>
            <pc:docMk/>
            <pc:sldMk cId="3056069782" sldId="262"/>
            <ac:spMk id="8" creationId="{0845B00C-744B-4D73-B584-A6754FB1F1F7}"/>
          </ac:spMkLst>
        </pc:spChg>
        <pc:picChg chg="add del mod">
          <ac:chgData name="Faith Wobbeking" userId="48149aa9-da5c-4c65-b44b-8e1171f47eb0" providerId="ADAL" clId="{1B50639E-32FB-489A-BC35-C101CA49A381}" dt="2020-11-09T07:34:05.346" v="1607" actId="478"/>
          <ac:picMkLst>
            <pc:docMk/>
            <pc:sldMk cId="3056069782" sldId="262"/>
            <ac:picMk id="4" creationId="{627653B9-EDB3-483A-8C86-F0401DEFB42D}"/>
          </ac:picMkLst>
        </pc:picChg>
        <pc:picChg chg="add mod">
          <ac:chgData name="Faith Wobbeking" userId="48149aa9-da5c-4c65-b44b-8e1171f47eb0" providerId="ADAL" clId="{1B50639E-32FB-489A-BC35-C101CA49A381}" dt="2020-11-09T07:35:01.831" v="1625" actId="1076"/>
          <ac:picMkLst>
            <pc:docMk/>
            <pc:sldMk cId="3056069782" sldId="262"/>
            <ac:picMk id="6" creationId="{4D288AB6-CA3F-499C-A666-44966AC15353}"/>
          </ac:picMkLst>
        </pc:picChg>
      </pc:sldChg>
      <pc:sldChg chg="modSp add">
        <pc:chgData name="Faith Wobbeking" userId="48149aa9-da5c-4c65-b44b-8e1171f47eb0" providerId="ADAL" clId="{1B50639E-32FB-489A-BC35-C101CA49A381}" dt="2020-11-09T07:39:51.562" v="1836" actId="20577"/>
        <pc:sldMkLst>
          <pc:docMk/>
          <pc:sldMk cId="2887198350" sldId="263"/>
        </pc:sldMkLst>
        <pc:spChg chg="mod">
          <ac:chgData name="Faith Wobbeking" userId="48149aa9-da5c-4c65-b44b-8e1171f47eb0" providerId="ADAL" clId="{1B50639E-32FB-489A-BC35-C101CA49A381}" dt="2020-11-09T07:37:42.987" v="1668" actId="20577"/>
          <ac:spMkLst>
            <pc:docMk/>
            <pc:sldMk cId="2887198350" sldId="263"/>
            <ac:spMk id="2" creationId="{2A4BF7FE-139A-4766-B058-265AD54DA695}"/>
          </ac:spMkLst>
        </pc:spChg>
        <pc:spChg chg="mod">
          <ac:chgData name="Faith Wobbeking" userId="48149aa9-da5c-4c65-b44b-8e1171f47eb0" providerId="ADAL" clId="{1B50639E-32FB-489A-BC35-C101CA49A381}" dt="2020-11-09T07:39:51.562" v="1836" actId="20577"/>
          <ac:spMkLst>
            <pc:docMk/>
            <pc:sldMk cId="2887198350" sldId="263"/>
            <ac:spMk id="3" creationId="{94E65118-A630-401B-BAE9-48EB09BC0B60}"/>
          </ac:spMkLst>
        </pc:spChg>
      </pc:sldChg>
      <pc:sldChg chg="modSp add">
        <pc:chgData name="Faith Wobbeking" userId="48149aa9-da5c-4c65-b44b-8e1171f47eb0" providerId="ADAL" clId="{1B50639E-32FB-489A-BC35-C101CA49A381}" dt="2020-11-09T08:07:08.137" v="1964" actId="20577"/>
        <pc:sldMkLst>
          <pc:docMk/>
          <pc:sldMk cId="195456213" sldId="264"/>
        </pc:sldMkLst>
        <pc:spChg chg="mod">
          <ac:chgData name="Faith Wobbeking" userId="48149aa9-da5c-4c65-b44b-8e1171f47eb0" providerId="ADAL" clId="{1B50639E-32FB-489A-BC35-C101CA49A381}" dt="2020-11-09T08:07:08.137" v="1964" actId="20577"/>
          <ac:spMkLst>
            <pc:docMk/>
            <pc:sldMk cId="195456213" sldId="264"/>
            <ac:spMk id="2" creationId="{A3D4F650-A456-4204-B751-2E0033321984}"/>
          </ac:spMkLst>
        </pc:spChg>
        <pc:spChg chg="mod">
          <ac:chgData name="Faith Wobbeking" userId="48149aa9-da5c-4c65-b44b-8e1171f47eb0" providerId="ADAL" clId="{1B50639E-32FB-489A-BC35-C101CA49A381}" dt="2020-11-09T08:06:39.707" v="1906" actId="20577"/>
          <ac:spMkLst>
            <pc:docMk/>
            <pc:sldMk cId="195456213" sldId="264"/>
            <ac:spMk id="3" creationId="{F67EB9A9-2249-43B7-A45C-CF68298F13E0}"/>
          </ac:spMkLst>
        </pc:spChg>
      </pc:sldChg>
      <pc:sldChg chg="modSp add">
        <pc:chgData name="Faith Wobbeking" userId="48149aa9-da5c-4c65-b44b-8e1171f47eb0" providerId="ADAL" clId="{1B50639E-32FB-489A-BC35-C101CA49A381}" dt="2020-11-09T08:12:04.342" v="2065" actId="27636"/>
        <pc:sldMkLst>
          <pc:docMk/>
          <pc:sldMk cId="2177584358" sldId="265"/>
        </pc:sldMkLst>
        <pc:spChg chg="mod">
          <ac:chgData name="Faith Wobbeking" userId="48149aa9-da5c-4c65-b44b-8e1171f47eb0" providerId="ADAL" clId="{1B50639E-32FB-489A-BC35-C101CA49A381}" dt="2020-11-09T08:12:04.342" v="2065" actId="27636"/>
          <ac:spMkLst>
            <pc:docMk/>
            <pc:sldMk cId="2177584358" sldId="265"/>
            <ac:spMk id="2" creationId="{CC661E26-FCAB-4DC3-9A2E-9E9A828321F1}"/>
          </ac:spMkLst>
        </pc:spChg>
      </pc:sldChg>
      <pc:sldChg chg="modSp add">
        <pc:chgData name="Faith Wobbeking" userId="48149aa9-da5c-4c65-b44b-8e1171f47eb0" providerId="ADAL" clId="{1B50639E-32FB-489A-BC35-C101CA49A381}" dt="2020-11-09T08:07:55.979" v="2019" actId="20577"/>
        <pc:sldMkLst>
          <pc:docMk/>
          <pc:sldMk cId="1994195279" sldId="266"/>
        </pc:sldMkLst>
        <pc:spChg chg="mod">
          <ac:chgData name="Faith Wobbeking" userId="48149aa9-da5c-4c65-b44b-8e1171f47eb0" providerId="ADAL" clId="{1B50639E-32FB-489A-BC35-C101CA49A381}" dt="2020-11-09T08:07:55.979" v="2019" actId="20577"/>
          <ac:spMkLst>
            <pc:docMk/>
            <pc:sldMk cId="1994195279" sldId="266"/>
            <ac:spMk id="2" creationId="{CF5DE38B-0395-48E6-8726-C9C5973925FD}"/>
          </ac:spMkLst>
        </pc:spChg>
      </pc:sldChg>
      <pc:sldChg chg="add del">
        <pc:chgData name="Faith Wobbeking" userId="48149aa9-da5c-4c65-b44b-8e1171f47eb0" providerId="ADAL" clId="{1B50639E-32FB-489A-BC35-C101CA49A381}" dt="2020-11-09T08:07:59.186" v="2020" actId="2696"/>
        <pc:sldMkLst>
          <pc:docMk/>
          <pc:sldMk cId="2167178377" sldId="267"/>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007533" y="0"/>
            <a:ext cx="7934348"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8941881"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611808" y="3428998"/>
            <a:ext cx="5518066" cy="2268559"/>
          </a:xfrm>
        </p:spPr>
        <p:txBody>
          <a:bodyPr anchor="t">
            <a:normAutofit/>
          </a:bodyPr>
          <a:lstStyle>
            <a:lvl1pPr algn="r">
              <a:defRPr sz="6000"/>
            </a:lvl1pPr>
          </a:lstStyle>
          <a:p>
            <a:r>
              <a:rPr lang="en-US"/>
              <a:t>Click to edit Master title style</a:t>
            </a:r>
            <a:endParaRPr lang="en-US" dirty="0"/>
          </a:p>
        </p:txBody>
      </p:sp>
      <p:sp>
        <p:nvSpPr>
          <p:cNvPr id="3" name="Subtitle 2"/>
          <p:cNvSpPr>
            <a:spLocks noGrp="1"/>
          </p:cNvSpPr>
          <p:nvPr>
            <p:ph type="subTitle" idx="1"/>
          </p:nvPr>
        </p:nvSpPr>
        <p:spPr>
          <a:xfrm>
            <a:off x="2772274" y="2268786"/>
            <a:ext cx="5357600" cy="1160213"/>
          </a:xfrm>
        </p:spPr>
        <p:txBody>
          <a:bodyPr tIns="0" anchor="b">
            <a:normAutofit/>
          </a:bodyPr>
          <a:lstStyle>
            <a:lvl1pPr marL="0" indent="0" algn="r">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E58F8E6-FAEB-451C-8126-49CCCB398EB9}" type="datetimeFigureOut">
              <a:rPr lang="en-US" smtClean="0"/>
              <a:t>11/9/2020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rIns="45720"/>
          <a:lstStyle/>
          <a:p>
            <a:fld id="{13E49538-2D93-4BFF-8280-9705F7AD52FC}" type="slidenum">
              <a:rPr lang="en-US" smtClean="0"/>
              <a:t>‹#›</a:t>
            </a:fld>
            <a:endParaRPr lang="en-US"/>
          </a:p>
        </p:txBody>
      </p:sp>
      <p:sp>
        <p:nvSpPr>
          <p:cNvPr id="13" name="TextBox 12"/>
          <p:cNvSpPr txBox="1"/>
          <p:nvPr/>
        </p:nvSpPr>
        <p:spPr>
          <a:xfrm>
            <a:off x="2191282" y="3262852"/>
            <a:ext cx="415636" cy="461665"/>
          </a:xfrm>
          <a:prstGeom prst="rect">
            <a:avLst/>
          </a:prstGeom>
          <a:noFill/>
        </p:spPr>
        <p:txBody>
          <a:bodyPr wrap="square" rtlCol="0">
            <a:spAutoFit/>
          </a:bodyPr>
          <a:lstStyle/>
          <a:p>
            <a:pPr algn="r"/>
            <a:r>
              <a:rPr lang="en-US" sz="2400" dirty="0">
                <a:solidFill>
                  <a:schemeClr val="accent6"/>
                </a:solidFill>
                <a:latin typeface="Wingdings 3" panose="05040102010807070707" pitchFamily="18" charset="2"/>
              </a:rPr>
              <a:t>z</a:t>
            </a:r>
            <a:endParaRPr lang="en-US" sz="240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1431243501"/>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4" name="Rectangle 1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a:off x="2194236"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11808" y="808056"/>
            <a:ext cx="7954091" cy="1077229"/>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E58F8E6-FAEB-451C-8126-49CCCB398EB9}" type="datetimeFigureOut">
              <a:rPr lang="en-US" smtClean="0"/>
              <a:t>11/9/2020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E49538-2D93-4BFF-8280-9705F7AD52FC}" type="slidenum">
              <a:rPr lang="en-US" smtClean="0"/>
              <a:t>‹#›</a:t>
            </a:fld>
            <a:endParaRPr lang="en-US"/>
          </a:p>
        </p:txBody>
      </p:sp>
    </p:spTree>
    <p:extLst>
      <p:ext uri="{BB962C8B-B14F-4D97-AF65-F5344CB8AC3E}">
        <p14:creationId xmlns:p14="http://schemas.microsoft.com/office/powerpoint/2010/main" val="32659997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5" name="Rectangle 1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rot="5400000">
            <a:off x="10337141" y="416061"/>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Vertical Title 1"/>
          <p:cNvSpPr>
            <a:spLocks noGrp="1"/>
          </p:cNvSpPr>
          <p:nvPr>
            <p:ph type="title" orient="vert"/>
          </p:nvPr>
        </p:nvSpPr>
        <p:spPr>
          <a:xfrm>
            <a:off x="9239380" y="805818"/>
            <a:ext cx="1326519" cy="5244126"/>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2608751" y="970410"/>
            <a:ext cx="6466903" cy="507953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E58F8E6-FAEB-451C-8126-49CCCB398EB9}" type="datetimeFigureOut">
              <a:rPr lang="en-US" smtClean="0"/>
              <a:t>11/9/2020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E49538-2D93-4BFF-8280-9705F7AD52FC}" type="slidenum">
              <a:rPr lang="en-US" smtClean="0"/>
              <a:t>‹#›</a:t>
            </a:fld>
            <a:endParaRPr lang="en-US"/>
          </a:p>
        </p:txBody>
      </p:sp>
    </p:spTree>
    <p:extLst>
      <p:ext uri="{BB962C8B-B14F-4D97-AF65-F5344CB8AC3E}">
        <p14:creationId xmlns:p14="http://schemas.microsoft.com/office/powerpoint/2010/main" val="1197898228"/>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9" name="Rectangle 2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E58F8E6-FAEB-451C-8126-49CCCB398EB9}" type="datetimeFigureOut">
              <a:rPr lang="en-US" smtClean="0"/>
              <a:t>11/9/2020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E49538-2D93-4BFF-8280-9705F7AD52FC}" type="slidenum">
              <a:rPr lang="en-US" smtClean="0"/>
              <a:t>‹#›</a:t>
            </a:fld>
            <a:endParaRPr lang="en-US"/>
          </a:p>
        </p:txBody>
      </p:sp>
      <p:sp>
        <p:nvSpPr>
          <p:cNvPr id="7" name="TextBox 6"/>
          <p:cNvSpPr txBox="1"/>
          <p:nvPr/>
        </p:nvSpPr>
        <p:spPr>
          <a:xfrm>
            <a:off x="2194943"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11885875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4" name="Rectangle 2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TextBox 10"/>
          <p:cNvSpPr txBox="1"/>
          <p:nvPr/>
        </p:nvSpPr>
        <p:spPr>
          <a:xfrm>
            <a:off x="2191843" y="296258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3147254"/>
            <a:ext cx="7956560" cy="1424746"/>
          </a:xfrm>
        </p:spPr>
        <p:txBody>
          <a:bodyPr anchor="t">
            <a:normAutofit/>
          </a:bodyPr>
          <a:lstStyle>
            <a:lvl1pPr algn="r">
              <a:defRPr sz="3200"/>
            </a:lvl1pPr>
          </a:lstStyle>
          <a:p>
            <a:r>
              <a:rPr lang="en-US"/>
              <a:t>Click to edit Master title style</a:t>
            </a:r>
            <a:endParaRPr lang="en-US" dirty="0"/>
          </a:p>
        </p:txBody>
      </p:sp>
      <p:sp>
        <p:nvSpPr>
          <p:cNvPr id="3" name="Text Placeholder 2"/>
          <p:cNvSpPr>
            <a:spLocks noGrp="1"/>
          </p:cNvSpPr>
          <p:nvPr>
            <p:ph type="body" idx="1"/>
          </p:nvPr>
        </p:nvSpPr>
        <p:spPr>
          <a:xfrm>
            <a:off x="2773968" y="2268786"/>
            <a:ext cx="7791931" cy="878468"/>
          </a:xfrm>
        </p:spPr>
        <p:txBody>
          <a:bodyPr tIns="0" anchor="b">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E58F8E6-FAEB-451C-8126-49CCCB398EB9}" type="datetimeFigureOut">
              <a:rPr lang="en-US" smtClean="0"/>
              <a:t>11/9/2020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E49538-2D93-4BFF-8280-9705F7AD52FC}" type="slidenum">
              <a:rPr lang="en-US" smtClean="0"/>
              <a:t>‹#›</a:t>
            </a:fld>
            <a:endParaRPr lang="en-US"/>
          </a:p>
        </p:txBody>
      </p:sp>
    </p:spTree>
    <p:extLst>
      <p:ext uri="{BB962C8B-B14F-4D97-AF65-F5344CB8AC3E}">
        <p14:creationId xmlns:p14="http://schemas.microsoft.com/office/powerpoint/2010/main" val="2028145343"/>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6" name="Rectangle 25"/>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609873" y="805817"/>
            <a:ext cx="7950984" cy="10817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2605374" y="2052116"/>
            <a:ext cx="3891960" cy="399782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66636" y="2052114"/>
            <a:ext cx="3894222" cy="399782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E58F8E6-FAEB-451C-8126-49CCCB398EB9}" type="datetimeFigureOut">
              <a:rPr lang="en-US" smtClean="0"/>
              <a:t>11/9/2020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E49538-2D93-4BFF-8280-9705F7AD52FC}" type="slidenum">
              <a:rPr lang="en-US" smtClean="0"/>
              <a:t>‹#›</a:t>
            </a:fld>
            <a:endParaRPr lang="en-US"/>
          </a:p>
        </p:txBody>
      </p:sp>
      <p:sp>
        <p:nvSpPr>
          <p:cNvPr id="10" name="TextBox 9"/>
          <p:cNvSpPr txBox="1"/>
          <p:nvPr/>
        </p:nvSpPr>
        <p:spPr>
          <a:xfrm>
            <a:off x="2196172" y="641223"/>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517868680"/>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0" name="Rectangle 19"/>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TextBox 11"/>
          <p:cNvSpPr txBox="1"/>
          <p:nvPr/>
        </p:nvSpPr>
        <p:spPr>
          <a:xfrm>
            <a:off x="2193650" y="636424"/>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805818"/>
            <a:ext cx="7956560" cy="1078348"/>
          </a:xfrm>
        </p:spPr>
        <p:txBody>
          <a:bodyPr/>
          <a:lstStyle/>
          <a:p>
            <a:r>
              <a:rPr lang="en-US"/>
              <a:t>Click to edit Master title style</a:t>
            </a:r>
            <a:endParaRPr lang="en-US" dirty="0"/>
          </a:p>
        </p:txBody>
      </p:sp>
      <p:sp>
        <p:nvSpPr>
          <p:cNvPr id="3" name="Text Placeholder 2"/>
          <p:cNvSpPr>
            <a:spLocks noGrp="1"/>
          </p:cNvSpPr>
          <p:nvPr>
            <p:ph type="body" idx="1"/>
          </p:nvPr>
        </p:nvSpPr>
        <p:spPr>
          <a:xfrm>
            <a:off x="2609285" y="2052115"/>
            <a:ext cx="3896467"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609285" y="2851331"/>
            <a:ext cx="3893623" cy="307143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66634" y="2052115"/>
            <a:ext cx="3899798"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66635" y="2851331"/>
            <a:ext cx="3899798" cy="307143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E58F8E6-FAEB-451C-8126-49CCCB398EB9}" type="datetimeFigureOut">
              <a:rPr lang="en-US" smtClean="0"/>
              <a:t>11/9/2020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3E49538-2D93-4BFF-8280-9705F7AD52FC}" type="slidenum">
              <a:rPr lang="en-US" smtClean="0"/>
              <a:t>‹#›</a:t>
            </a:fld>
            <a:endParaRPr lang="en-US"/>
          </a:p>
        </p:txBody>
      </p:sp>
    </p:spTree>
    <p:extLst>
      <p:ext uri="{BB962C8B-B14F-4D97-AF65-F5344CB8AC3E}">
        <p14:creationId xmlns:p14="http://schemas.microsoft.com/office/powerpoint/2010/main" val="1664239913"/>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3" name="Rectangle 12"/>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E58F8E6-FAEB-451C-8126-49CCCB398EB9}" type="datetimeFigureOut">
              <a:rPr lang="en-US" smtClean="0"/>
              <a:t>11/9/2020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3E49538-2D93-4BFF-8280-9705F7AD52FC}" type="slidenum">
              <a:rPr lang="en-US" smtClean="0"/>
              <a:t>‹#›</a:t>
            </a:fld>
            <a:endParaRPr lang="en-US"/>
          </a:p>
        </p:txBody>
      </p:sp>
      <p:sp>
        <p:nvSpPr>
          <p:cNvPr id="8" name="TextBox 7"/>
          <p:cNvSpPr txBox="1"/>
          <p:nvPr/>
        </p:nvSpPr>
        <p:spPr>
          <a:xfrm>
            <a:off x="2196172" y="64122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22156416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2" name="Rectangle 11"/>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EE58F8E6-FAEB-451C-8126-49CCCB398EB9}" type="datetimeFigureOut">
              <a:rPr lang="en-US" smtClean="0"/>
              <a:t>11/9/2020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3E49538-2D93-4BFF-8280-9705F7AD52FC}" type="slidenum">
              <a:rPr lang="en-US" smtClean="0"/>
              <a:t>‹#›</a:t>
            </a:fld>
            <a:endParaRPr lang="en-US"/>
          </a:p>
        </p:txBody>
      </p:sp>
    </p:spTree>
    <p:extLst>
      <p:ext uri="{BB962C8B-B14F-4D97-AF65-F5344CB8AC3E}">
        <p14:creationId xmlns:p14="http://schemas.microsoft.com/office/powerpoint/2010/main" val="24279024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5" name="Rectangle 2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TextBox 9"/>
          <p:cNvSpPr txBox="1"/>
          <p:nvPr/>
        </p:nvSpPr>
        <p:spPr>
          <a:xfrm>
            <a:off x="1554154"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0323" y="1282451"/>
            <a:ext cx="2664361" cy="1903241"/>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120154" y="805818"/>
            <a:ext cx="5446278" cy="52441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970322" y="3186154"/>
            <a:ext cx="2664361" cy="2386397"/>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E58F8E6-FAEB-451C-8126-49CCCB398EB9}" type="datetimeFigureOut">
              <a:rPr lang="en-US" smtClean="0"/>
              <a:t>11/9/2020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E49538-2D93-4BFF-8280-9705F7AD52FC}" type="slidenum">
              <a:rPr lang="en-US" smtClean="0"/>
              <a:t>‹#›</a:t>
            </a:fld>
            <a:endParaRPr lang="en-US"/>
          </a:p>
        </p:txBody>
      </p:sp>
    </p:spTree>
    <p:extLst>
      <p:ext uri="{BB962C8B-B14F-4D97-AF65-F5344CB8AC3E}">
        <p14:creationId xmlns:p14="http://schemas.microsoft.com/office/powerpoint/2010/main" val="1020427434"/>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9" name="Rectangle 1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6747062" y="3229"/>
            <a:ext cx="4629734" cy="6858000"/>
          </a:xfrm>
          <a:solidFill>
            <a:schemeClr val="tx1">
              <a:alpha val="10000"/>
            </a:schemeClr>
          </a:solidFill>
          <a:ln w="9525" cap="sq">
            <a:noFill/>
            <a:miter lim="800000"/>
          </a:ln>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0" name="TextBox 9"/>
          <p:cNvSpPr txBox="1"/>
          <p:nvPr/>
        </p:nvSpPr>
        <p:spPr>
          <a:xfrm>
            <a:off x="1554686"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1241" y="1282452"/>
            <a:ext cx="3970986" cy="1900473"/>
          </a:xfrm>
        </p:spPr>
        <p:txBody>
          <a:bodyPr anchor="b">
            <a:normAutofit/>
          </a:bodyP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970322" y="3182928"/>
            <a:ext cx="3971874" cy="2386394"/>
          </a:xfrm>
        </p:spPr>
        <p:txBody>
          <a:bodyPr>
            <a:normAutofit/>
          </a:bodyPr>
          <a:lstStyle>
            <a:lvl1pPr marL="0" indent="0" algn="l">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E58F8E6-FAEB-451C-8126-49CCCB398EB9}" type="datetimeFigureOut">
              <a:rPr lang="en-US" smtClean="0"/>
              <a:t>11/9/2020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E49538-2D93-4BFF-8280-9705F7AD52FC}" type="slidenum">
              <a:rPr lang="en-US" smtClean="0"/>
              <a:t>‹#›</a:t>
            </a:fld>
            <a:endParaRPr lang="en-US"/>
          </a:p>
        </p:txBody>
      </p:sp>
    </p:spTree>
    <p:extLst>
      <p:ext uri="{BB962C8B-B14F-4D97-AF65-F5344CB8AC3E}">
        <p14:creationId xmlns:p14="http://schemas.microsoft.com/office/powerpoint/2010/main" val="5067326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8" name="Picture 17"/>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15" name="Picture 14"/>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8" name="Rectangle 7"/>
          <p:cNvSpPr/>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611808" y="808056"/>
            <a:ext cx="7958331" cy="1077229"/>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773599" y="2052116"/>
            <a:ext cx="7796540" cy="399782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810065" y="5270604"/>
            <a:ext cx="2662729" cy="182880"/>
          </a:xfrm>
          <a:prstGeom prst="rect">
            <a:avLst/>
          </a:prstGeom>
        </p:spPr>
        <p:txBody>
          <a:bodyPr vert="horz" lIns="91440" tIns="18288" rIns="91440" bIns="45720" rtlCol="0" anchor="t"/>
          <a:lstStyle>
            <a:lvl1pPr algn="r">
              <a:defRPr sz="800">
                <a:solidFill>
                  <a:schemeClr val="tx1">
                    <a:tint val="75000"/>
                  </a:schemeClr>
                </a:solidFill>
                <a:latin typeface="+mn-lt"/>
              </a:defRPr>
            </a:lvl1pPr>
          </a:lstStyle>
          <a:p>
            <a:fld id="{EE58F8E6-FAEB-451C-8126-49CCCB398EB9}" type="datetimeFigureOut">
              <a:rPr lang="en-US" smtClean="0"/>
              <a:t>11/9/2020</a:t>
            </a:fld>
            <a:endParaRPr lang="en-US"/>
          </a:p>
        </p:txBody>
      </p:sp>
      <p:sp>
        <p:nvSpPr>
          <p:cNvPr id="5" name="Footer Placeholder 4"/>
          <p:cNvSpPr>
            <a:spLocks noGrp="1"/>
          </p:cNvSpPr>
          <p:nvPr>
            <p:ph type="ftr" sz="quarter" idx="3"/>
          </p:nvPr>
        </p:nvSpPr>
        <p:spPr>
          <a:xfrm rot="5400000">
            <a:off x="-2237130" y="3661144"/>
            <a:ext cx="5885352" cy="179176"/>
          </a:xfrm>
          <a:prstGeom prst="rect">
            <a:avLst/>
          </a:prstGeom>
        </p:spPr>
        <p:txBody>
          <a:bodyPr vert="horz" lIns="91440" tIns="45720" rIns="91440" bIns="18288" rtlCol="0" anchor="b"/>
          <a:lstStyle>
            <a:lvl1pPr algn="r">
              <a:defRPr sz="8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58407" y="164592"/>
            <a:ext cx="636727" cy="322851"/>
          </a:xfrm>
          <a:prstGeom prst="rect">
            <a:avLst/>
          </a:prstGeom>
        </p:spPr>
        <p:txBody>
          <a:bodyPr vert="horz" lIns="91440" tIns="45720" rIns="45720" bIns="45720" rtlCol="0" anchor="ctr"/>
          <a:lstStyle>
            <a:lvl1pPr algn="r">
              <a:defRPr sz="1800">
                <a:solidFill>
                  <a:schemeClr val="tx1">
                    <a:tint val="75000"/>
                  </a:schemeClr>
                </a:solidFill>
              </a:defRPr>
            </a:lvl1pPr>
          </a:lstStyle>
          <a:p>
            <a:fld id="{13E49538-2D93-4BFF-8280-9705F7AD52FC}" type="slidenum">
              <a:rPr lang="en-US" smtClean="0"/>
              <a:t>‹#›</a:t>
            </a:fld>
            <a:endParaRPr lang="en-US"/>
          </a:p>
        </p:txBody>
      </p:sp>
      <p:sp>
        <p:nvSpPr>
          <p:cNvPr id="57" name="Rectangle 56"/>
          <p:cNvSpPr/>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389796672"/>
      </p:ext>
    </p:extLst>
  </p:cSld>
  <p:clrMap bg1="dk1" tx1="lt1" bg2="dk2" tx2="lt2" accent1="accent1" accent2="accent2" accent3="accent3" accent4="accent4" accent5="accent5" accent6="accent6" hlink="hlink" folHlink="folHlink"/>
  <p:sldLayoutIdLst>
    <p:sldLayoutId id="2147483823" r:id="rId1"/>
    <p:sldLayoutId id="2147483824" r:id="rId2"/>
    <p:sldLayoutId id="2147483825" r:id="rId3"/>
    <p:sldLayoutId id="2147483826" r:id="rId4"/>
    <p:sldLayoutId id="2147483827" r:id="rId5"/>
    <p:sldLayoutId id="2147483828" r:id="rId6"/>
    <p:sldLayoutId id="2147483829" r:id="rId7"/>
    <p:sldLayoutId id="2147483830" r:id="rId8"/>
    <p:sldLayoutId id="2147483831" r:id="rId9"/>
    <p:sldLayoutId id="2147483832" r:id="rId10"/>
    <p:sldLayoutId id="2147483833" r:id="rId11"/>
  </p:sldLayoutIdLst>
  <p:txStyles>
    <p:titleStyle>
      <a:lvl1pPr algn="r" defTabSz="914400" rtl="0" eaLnBrk="1" latinLnBrk="0" hangingPunct="1">
        <a:lnSpc>
          <a:spcPct val="90000"/>
        </a:lnSpc>
        <a:spcBef>
          <a:spcPct val="0"/>
        </a:spcBef>
        <a:buNone/>
        <a:defRPr sz="3400" b="0" i="0" kern="1200" cap="none">
          <a:solidFill>
            <a:schemeClr val="tx1"/>
          </a:solidFill>
          <a:effectLst/>
          <a:latin typeface="+mj-lt"/>
          <a:ea typeface="+mj-ea"/>
          <a:cs typeface="+mj-cs"/>
        </a:defRPr>
      </a:lvl1pPr>
    </p:titleStyle>
    <p:bodyStyle>
      <a:lvl1pPr marL="34448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2000" kern="1200">
          <a:solidFill>
            <a:schemeClr val="tx1"/>
          </a:solidFill>
          <a:effectLst/>
          <a:latin typeface="+mn-lt"/>
          <a:ea typeface="+mn-ea"/>
          <a:cs typeface="+mn-cs"/>
        </a:defRPr>
      </a:lvl1pPr>
      <a:lvl2pPr marL="79533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800" kern="1200">
          <a:solidFill>
            <a:schemeClr val="tx1"/>
          </a:solidFill>
          <a:effectLst/>
          <a:latin typeface="+mn-lt"/>
          <a:ea typeface="+mn-ea"/>
          <a:cs typeface="+mn-cs"/>
        </a:defRPr>
      </a:lvl2pPr>
      <a:lvl3pPr marL="125888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600" kern="1200">
          <a:solidFill>
            <a:schemeClr val="tx1"/>
          </a:solidFill>
          <a:effectLst/>
          <a:latin typeface="+mn-lt"/>
          <a:ea typeface="+mn-ea"/>
          <a:cs typeface="+mn-cs"/>
        </a:defRPr>
      </a:lvl3pPr>
      <a:lvl4pPr marL="170973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400" kern="1200">
          <a:solidFill>
            <a:schemeClr val="tx1"/>
          </a:solidFill>
          <a:effectLst/>
          <a:latin typeface="+mn-lt"/>
          <a:ea typeface="+mn-ea"/>
          <a:cs typeface="+mn-cs"/>
        </a:defRPr>
      </a:lvl4pPr>
      <a:lvl5pPr marL="217328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5pPr>
      <a:lvl6pPr marL="2642616"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6pPr>
      <a:lvl7pPr marL="3108960"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7pPr>
      <a:lvl8pPr marL="3575304"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8pPr>
      <a:lvl9pPr marL="404164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nsf.gov/crssprgm/reu/list_result.jsp?unitid=5047"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www.niehs.nih.gov/careers/research/summers/index.cfm"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training.nih.gov/assets/Writing_Successful_NIH_Applications.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biology.duke.edu/undergraduate/current-students/research-independent-study/summer-opportunities" TargetMode="External"/><Relationship Id="rId2" Type="http://schemas.openxmlformats.org/officeDocument/2006/relationships/hyperlink" Target="https://docs.google.com/spreadsheets/d/14-Gu0u8aTdq3AplVtVuaeur0OYjRdTVdrjXWGjzP1fI/edit#gid=0"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51EA2B-3791-4BD5-BD1D-82D0079ADC84}"/>
              </a:ext>
            </a:extLst>
          </p:cNvPr>
          <p:cNvSpPr>
            <a:spLocks noGrp="1"/>
          </p:cNvSpPr>
          <p:nvPr>
            <p:ph type="ctrTitle"/>
          </p:nvPr>
        </p:nvSpPr>
        <p:spPr/>
        <p:txBody>
          <a:bodyPr/>
          <a:lstStyle/>
          <a:p>
            <a:r>
              <a:rPr lang="en-US"/>
              <a:t>Welcome to BioCOM!</a:t>
            </a:r>
            <a:endParaRPr lang="en-US" dirty="0"/>
          </a:p>
        </p:txBody>
      </p:sp>
      <p:sp>
        <p:nvSpPr>
          <p:cNvPr id="3" name="Subtitle 2">
            <a:extLst>
              <a:ext uri="{FF2B5EF4-FFF2-40B4-BE49-F238E27FC236}">
                <a16:creationId xmlns:a16="http://schemas.microsoft.com/office/drawing/2014/main" id="{8A6A9769-023A-419B-A806-13F79805AB20}"/>
              </a:ext>
            </a:extLst>
          </p:cNvPr>
          <p:cNvSpPr>
            <a:spLocks noGrp="1"/>
          </p:cNvSpPr>
          <p:nvPr>
            <p:ph type="subTitle" idx="1"/>
          </p:nvPr>
        </p:nvSpPr>
        <p:spPr/>
        <p:txBody>
          <a:bodyPr>
            <a:normAutofit fontScale="77500" lnSpcReduction="20000"/>
          </a:bodyPr>
          <a:lstStyle/>
          <a:p>
            <a:r>
              <a:rPr lang="en-US" sz="3200"/>
              <a:t>Today’s Topic: Finding Summer Internship/Research Opportunities</a:t>
            </a:r>
            <a:endParaRPr lang="en-US" sz="3200" dirty="0"/>
          </a:p>
        </p:txBody>
      </p:sp>
    </p:spTree>
    <p:extLst>
      <p:ext uri="{BB962C8B-B14F-4D97-AF65-F5344CB8AC3E}">
        <p14:creationId xmlns:p14="http://schemas.microsoft.com/office/powerpoint/2010/main" val="36405075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661E26-FCAB-4DC3-9A2E-9E9A828321F1}"/>
              </a:ext>
            </a:extLst>
          </p:cNvPr>
          <p:cNvSpPr>
            <a:spLocks noGrp="1"/>
          </p:cNvSpPr>
          <p:nvPr>
            <p:ph type="title"/>
          </p:nvPr>
        </p:nvSpPr>
        <p:spPr/>
        <p:txBody>
          <a:bodyPr>
            <a:normAutofit/>
          </a:bodyPr>
          <a:lstStyle/>
          <a:p>
            <a:r>
              <a:rPr lang="en-US" dirty="0"/>
              <a:t>How did you get your summer opportunity? </a:t>
            </a:r>
          </a:p>
        </p:txBody>
      </p:sp>
      <p:sp>
        <p:nvSpPr>
          <p:cNvPr id="3" name="Text Placeholder 2">
            <a:extLst>
              <a:ext uri="{FF2B5EF4-FFF2-40B4-BE49-F238E27FC236}">
                <a16:creationId xmlns:a16="http://schemas.microsoft.com/office/drawing/2014/main" id="{D4F89D0E-DA31-4551-B6A0-C5C91A4DBBF9}"/>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1775843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5DE38B-0395-48E6-8726-C9C5973925FD}"/>
              </a:ext>
            </a:extLst>
          </p:cNvPr>
          <p:cNvSpPr>
            <a:spLocks noGrp="1"/>
          </p:cNvSpPr>
          <p:nvPr>
            <p:ph type="title"/>
          </p:nvPr>
        </p:nvSpPr>
        <p:spPr/>
        <p:txBody>
          <a:bodyPr/>
          <a:lstStyle/>
          <a:p>
            <a:r>
              <a:rPr lang="en-US" dirty="0"/>
              <a:t>Questions? </a:t>
            </a:r>
          </a:p>
        </p:txBody>
      </p:sp>
      <p:sp>
        <p:nvSpPr>
          <p:cNvPr id="3" name="Text Placeholder 2">
            <a:extLst>
              <a:ext uri="{FF2B5EF4-FFF2-40B4-BE49-F238E27FC236}">
                <a16:creationId xmlns:a16="http://schemas.microsoft.com/office/drawing/2014/main" id="{C23A6069-4744-4166-890C-0BD9ADE8398E}"/>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9941952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E4C1D1-2AFD-4E4E-87DA-0401A1C0ADC4}"/>
              </a:ext>
            </a:extLst>
          </p:cNvPr>
          <p:cNvSpPr>
            <a:spLocks noGrp="1"/>
          </p:cNvSpPr>
          <p:nvPr>
            <p:ph type="title"/>
          </p:nvPr>
        </p:nvSpPr>
        <p:spPr/>
        <p:txBody>
          <a:bodyPr/>
          <a:lstStyle/>
          <a:p>
            <a:r>
              <a:rPr lang="en-US"/>
              <a:t>Upcoming Events</a:t>
            </a:r>
            <a:endParaRPr lang="en-US" dirty="0"/>
          </a:p>
        </p:txBody>
      </p:sp>
      <p:sp>
        <p:nvSpPr>
          <p:cNvPr id="3" name="Content Placeholder 2">
            <a:extLst>
              <a:ext uri="{FF2B5EF4-FFF2-40B4-BE49-F238E27FC236}">
                <a16:creationId xmlns:a16="http://schemas.microsoft.com/office/drawing/2014/main" id="{29803554-54B9-4CC6-ADDB-429C356BB18F}"/>
              </a:ext>
            </a:extLst>
          </p:cNvPr>
          <p:cNvSpPr>
            <a:spLocks noGrp="1"/>
          </p:cNvSpPr>
          <p:nvPr>
            <p:ph idx="1"/>
          </p:nvPr>
        </p:nvSpPr>
        <p:spPr>
          <a:xfrm>
            <a:off x="838200" y="1825625"/>
            <a:ext cx="10515600" cy="4667250"/>
          </a:xfrm>
        </p:spPr>
        <p:txBody>
          <a:bodyPr>
            <a:normAutofit lnSpcReduction="10000"/>
          </a:bodyPr>
          <a:lstStyle/>
          <a:p>
            <a:r>
              <a:rPr lang="en-US" dirty="0"/>
              <a:t>Biomedical Research Talk (collab with Pre-Med Society</a:t>
            </a:r>
          </a:p>
          <a:p>
            <a:pPr lvl="1"/>
            <a:r>
              <a:rPr lang="en-US" b="1" dirty="0"/>
              <a:t>This Wednesday (11</a:t>
            </a:r>
            <a:r>
              <a:rPr lang="en-US" b="1" baseline="30000" dirty="0"/>
              <a:t>th</a:t>
            </a:r>
            <a:r>
              <a:rPr lang="en-US" b="1" dirty="0"/>
              <a:t>) from 12-1</a:t>
            </a:r>
          </a:p>
          <a:p>
            <a:pPr lvl="1"/>
            <a:r>
              <a:rPr lang="en-US" dirty="0"/>
              <a:t>This is an opportunity for students to come ask questions to a UMBC alumni about their progression from UMBC to a MD/PhD program. </a:t>
            </a:r>
            <a:endParaRPr lang="en-US" b="1" dirty="0"/>
          </a:p>
          <a:p>
            <a:r>
              <a:rPr lang="en-US" dirty="0"/>
              <a:t>Bioethics Panel on Personalized Medicine!!</a:t>
            </a:r>
          </a:p>
          <a:p>
            <a:pPr lvl="1"/>
            <a:r>
              <a:rPr lang="en-US" b="1" dirty="0"/>
              <a:t>Friday, 11/20 from 7-9pm</a:t>
            </a:r>
          </a:p>
          <a:p>
            <a:r>
              <a:rPr lang="en-US" dirty="0"/>
              <a:t>No GBM on 11/22 </a:t>
            </a:r>
          </a:p>
          <a:p>
            <a:pPr marL="0" indent="0">
              <a:buNone/>
            </a:pPr>
            <a:endParaRPr lang="en-US" dirty="0"/>
          </a:p>
          <a:p>
            <a:pPr marL="0" indent="0" algn="ctr">
              <a:buNone/>
            </a:pPr>
            <a:r>
              <a:rPr lang="en-US" sz="2400" dirty="0"/>
              <a:t>Meeting links to all upcoming events are on </a:t>
            </a:r>
            <a:r>
              <a:rPr lang="en-US" sz="2400" dirty="0" err="1"/>
              <a:t>myUMBC</a:t>
            </a:r>
            <a:r>
              <a:rPr lang="en-US" sz="2400" dirty="0"/>
              <a:t> page in the upcoming events page or on the individual event page</a:t>
            </a:r>
          </a:p>
        </p:txBody>
      </p:sp>
    </p:spTree>
    <p:extLst>
      <p:ext uri="{BB962C8B-B14F-4D97-AF65-F5344CB8AC3E}">
        <p14:creationId xmlns:p14="http://schemas.microsoft.com/office/powerpoint/2010/main" val="11745614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7C6284-A154-41F9-9B19-FA0FCE64AA8C}"/>
              </a:ext>
            </a:extLst>
          </p:cNvPr>
          <p:cNvSpPr>
            <a:spLocks noGrp="1"/>
          </p:cNvSpPr>
          <p:nvPr>
            <p:ph type="title"/>
          </p:nvPr>
        </p:nvSpPr>
        <p:spPr/>
        <p:txBody>
          <a:bodyPr/>
          <a:lstStyle/>
          <a:p>
            <a:r>
              <a:rPr lang="en-US" dirty="0"/>
              <a:t>How can I find summer internships/research?</a:t>
            </a:r>
          </a:p>
        </p:txBody>
      </p:sp>
      <p:sp>
        <p:nvSpPr>
          <p:cNvPr id="3" name="Content Placeholder 2">
            <a:extLst>
              <a:ext uri="{FF2B5EF4-FFF2-40B4-BE49-F238E27FC236}">
                <a16:creationId xmlns:a16="http://schemas.microsoft.com/office/drawing/2014/main" id="{AE55B112-8258-4192-A95D-33EAAFCAA87F}"/>
              </a:ext>
            </a:extLst>
          </p:cNvPr>
          <p:cNvSpPr>
            <a:spLocks noGrp="1"/>
          </p:cNvSpPr>
          <p:nvPr>
            <p:ph idx="1"/>
          </p:nvPr>
        </p:nvSpPr>
        <p:spPr/>
        <p:txBody>
          <a:bodyPr/>
          <a:lstStyle/>
          <a:p>
            <a:r>
              <a:rPr lang="en-US" dirty="0"/>
              <a:t>Personal connections</a:t>
            </a:r>
          </a:p>
          <a:p>
            <a:r>
              <a:rPr lang="en-US" dirty="0"/>
              <a:t>UMBC faculty</a:t>
            </a:r>
          </a:p>
          <a:p>
            <a:r>
              <a:rPr lang="en-US" dirty="0"/>
              <a:t>Bioethics Panel</a:t>
            </a:r>
          </a:p>
          <a:p>
            <a:r>
              <a:rPr lang="en-US" dirty="0"/>
              <a:t>Online</a:t>
            </a:r>
          </a:p>
          <a:p>
            <a:endParaRPr lang="en-US" dirty="0"/>
          </a:p>
        </p:txBody>
      </p:sp>
    </p:spTree>
    <p:extLst>
      <p:ext uri="{BB962C8B-B14F-4D97-AF65-F5344CB8AC3E}">
        <p14:creationId xmlns:p14="http://schemas.microsoft.com/office/powerpoint/2010/main" val="2873921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FE33B-27BB-4E60-BEF6-02340613F7E1}"/>
              </a:ext>
            </a:extLst>
          </p:cNvPr>
          <p:cNvSpPr>
            <a:spLocks noGrp="1"/>
          </p:cNvSpPr>
          <p:nvPr>
            <p:ph type="title"/>
          </p:nvPr>
        </p:nvSpPr>
        <p:spPr/>
        <p:txBody>
          <a:bodyPr>
            <a:normAutofit fontScale="90000"/>
          </a:bodyPr>
          <a:lstStyle/>
          <a:p>
            <a:r>
              <a:rPr lang="en-US" dirty="0"/>
              <a:t>National Science Foundation – Research Experiences for Undergrads (REUs)</a:t>
            </a:r>
          </a:p>
        </p:txBody>
      </p:sp>
      <p:sp>
        <p:nvSpPr>
          <p:cNvPr id="3" name="Content Placeholder 2">
            <a:extLst>
              <a:ext uri="{FF2B5EF4-FFF2-40B4-BE49-F238E27FC236}">
                <a16:creationId xmlns:a16="http://schemas.microsoft.com/office/drawing/2014/main" id="{DBE527FC-B955-4702-AC24-325F1B579940}"/>
              </a:ext>
            </a:extLst>
          </p:cNvPr>
          <p:cNvSpPr>
            <a:spLocks noGrp="1"/>
          </p:cNvSpPr>
          <p:nvPr>
            <p:ph idx="1"/>
          </p:nvPr>
        </p:nvSpPr>
        <p:spPr/>
        <p:txBody>
          <a:bodyPr>
            <a:normAutofit fontScale="92500" lnSpcReduction="10000"/>
          </a:bodyPr>
          <a:lstStyle/>
          <a:p>
            <a:r>
              <a:rPr lang="en-US" dirty="0"/>
              <a:t>Group of 10ish students working in the research programs of the host institution</a:t>
            </a:r>
          </a:p>
          <a:p>
            <a:r>
              <a:rPr lang="en-US" dirty="0"/>
              <a:t>Each student is associated with a specific research project and works closely with researchers and other students</a:t>
            </a:r>
          </a:p>
          <a:p>
            <a:r>
              <a:rPr lang="en-US" dirty="0"/>
              <a:t>Students receive a stipend, and in some cases, assistance with housing and travel</a:t>
            </a:r>
          </a:p>
          <a:p>
            <a:r>
              <a:rPr lang="en-US" dirty="0"/>
              <a:t>Program components typically include workshops, research talks, career development, poster sessions, social activities, and more</a:t>
            </a:r>
          </a:p>
          <a:p>
            <a:r>
              <a:rPr lang="en-US" dirty="0"/>
              <a:t>Biology REU sites: </a:t>
            </a:r>
            <a:r>
              <a:rPr lang="en-US" dirty="0">
                <a:hlinkClick r:id="rId2"/>
              </a:rPr>
              <a:t>https://www.nsf.gov/crssprgm/reu/list_result.jsp?unitid=5047</a:t>
            </a:r>
            <a:r>
              <a:rPr lang="en-US" dirty="0"/>
              <a:t> </a:t>
            </a:r>
          </a:p>
        </p:txBody>
      </p:sp>
    </p:spTree>
    <p:extLst>
      <p:ext uri="{BB962C8B-B14F-4D97-AF65-F5344CB8AC3E}">
        <p14:creationId xmlns:p14="http://schemas.microsoft.com/office/powerpoint/2010/main" val="15948443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ECA4572D-1DD1-4D8D-8215-6B8A684B8B31}"/>
              </a:ext>
            </a:extLst>
          </p:cNvPr>
          <p:cNvPicPr>
            <a:picLocks noChangeAspect="1"/>
          </p:cNvPicPr>
          <p:nvPr/>
        </p:nvPicPr>
        <p:blipFill>
          <a:blip r:embed="rId2"/>
          <a:stretch>
            <a:fillRect/>
          </a:stretch>
        </p:blipFill>
        <p:spPr>
          <a:xfrm>
            <a:off x="875572" y="1210465"/>
            <a:ext cx="10412278" cy="1476581"/>
          </a:xfrm>
          <a:prstGeom prst="rect">
            <a:avLst/>
          </a:prstGeom>
        </p:spPr>
      </p:pic>
      <p:pic>
        <p:nvPicPr>
          <p:cNvPr id="6" name="Picture 5">
            <a:extLst>
              <a:ext uri="{FF2B5EF4-FFF2-40B4-BE49-F238E27FC236}">
                <a16:creationId xmlns:a16="http://schemas.microsoft.com/office/drawing/2014/main" id="{24A3AB51-2DC0-4AD3-981B-AE8CA92731DF}"/>
              </a:ext>
            </a:extLst>
          </p:cNvPr>
          <p:cNvPicPr>
            <a:picLocks noChangeAspect="1"/>
          </p:cNvPicPr>
          <p:nvPr/>
        </p:nvPicPr>
        <p:blipFill>
          <a:blip r:embed="rId3"/>
          <a:stretch>
            <a:fillRect/>
          </a:stretch>
        </p:blipFill>
        <p:spPr>
          <a:xfrm>
            <a:off x="875572" y="2687046"/>
            <a:ext cx="10412278" cy="1695687"/>
          </a:xfrm>
          <a:prstGeom prst="rect">
            <a:avLst/>
          </a:prstGeom>
        </p:spPr>
      </p:pic>
      <p:pic>
        <p:nvPicPr>
          <p:cNvPr id="7" name="Picture 6">
            <a:extLst>
              <a:ext uri="{FF2B5EF4-FFF2-40B4-BE49-F238E27FC236}">
                <a16:creationId xmlns:a16="http://schemas.microsoft.com/office/drawing/2014/main" id="{1296C267-4D5C-4E83-A8E0-F31A5AF7B9BF}"/>
              </a:ext>
            </a:extLst>
          </p:cNvPr>
          <p:cNvPicPr>
            <a:picLocks noChangeAspect="1"/>
          </p:cNvPicPr>
          <p:nvPr/>
        </p:nvPicPr>
        <p:blipFill>
          <a:blip r:embed="rId4"/>
          <a:stretch>
            <a:fillRect/>
          </a:stretch>
        </p:blipFill>
        <p:spPr>
          <a:xfrm>
            <a:off x="889861" y="4382733"/>
            <a:ext cx="10412278" cy="1295581"/>
          </a:xfrm>
          <a:prstGeom prst="rect">
            <a:avLst/>
          </a:prstGeom>
        </p:spPr>
      </p:pic>
    </p:spTree>
    <p:extLst>
      <p:ext uri="{BB962C8B-B14F-4D97-AF65-F5344CB8AC3E}">
        <p14:creationId xmlns:p14="http://schemas.microsoft.com/office/powerpoint/2010/main" val="24167663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D65BA-5DA5-4047-B945-8F5D62FC7E9A}"/>
              </a:ext>
            </a:extLst>
          </p:cNvPr>
          <p:cNvSpPr>
            <a:spLocks noGrp="1"/>
          </p:cNvSpPr>
          <p:nvPr>
            <p:ph type="title"/>
          </p:nvPr>
        </p:nvSpPr>
        <p:spPr>
          <a:xfrm>
            <a:off x="725454" y="236602"/>
            <a:ext cx="10515600" cy="1325563"/>
          </a:xfrm>
        </p:spPr>
        <p:txBody>
          <a:bodyPr/>
          <a:lstStyle/>
          <a:p>
            <a:r>
              <a:rPr lang="en-US" dirty="0"/>
              <a:t>NIH Summer Internship Program</a:t>
            </a:r>
          </a:p>
        </p:txBody>
      </p:sp>
      <p:sp>
        <p:nvSpPr>
          <p:cNvPr id="8" name="Content Placeholder 7">
            <a:extLst>
              <a:ext uri="{FF2B5EF4-FFF2-40B4-BE49-F238E27FC236}">
                <a16:creationId xmlns:a16="http://schemas.microsoft.com/office/drawing/2014/main" id="{0845B00C-744B-4D73-B584-A6754FB1F1F7}"/>
              </a:ext>
            </a:extLst>
          </p:cNvPr>
          <p:cNvSpPr>
            <a:spLocks noGrp="1"/>
          </p:cNvSpPr>
          <p:nvPr>
            <p:ph idx="1"/>
          </p:nvPr>
        </p:nvSpPr>
        <p:spPr>
          <a:xfrm>
            <a:off x="1152939" y="899384"/>
            <a:ext cx="6373276" cy="5958616"/>
          </a:xfrm>
        </p:spPr>
        <p:txBody>
          <a:bodyPr>
            <a:normAutofit fontScale="85000" lnSpcReduction="10000"/>
          </a:bodyPr>
          <a:lstStyle/>
          <a:p>
            <a:pPr marL="0" indent="0">
              <a:buNone/>
            </a:pPr>
            <a:r>
              <a:rPr lang="en-US" sz="2000" b="1" dirty="0"/>
              <a:t>Program Description: </a:t>
            </a:r>
            <a:r>
              <a:rPr lang="en-US" sz="2000" dirty="0"/>
              <a:t>Summer programs at the National Institutes of Health (NIH) provide an opportunity to spend a summer working at the NIH side-by-side with some of the leading scientists in the world, in an environment devoted exclusively to biomedical research (At the NIH "biomedical research" includes everything from behavioral and social sciences, through biology and chemistry, to physics, mathematical modeling, computational biology, and biostatistics). The NIH consists of the 240-bed Mark O. Hatfield Clinical Research Center and more than 1150 laboratories/research groups located on the main campus in Bethesda, MD, and the surrounding area as well as in Baltimore and Frederick, MD; Research Triangle Park, NC; Hamilton, MT; Framingham, MA; Phoenix, AZ; and Detroit, MI.  NOTE: the number of positions in Hamilton, Framingham, Phoenix, and Detroit is limited. </a:t>
            </a:r>
            <a:r>
              <a:rPr lang="en-US" sz="2000" dirty="0">
                <a:hlinkClick r:id="rId2"/>
              </a:rPr>
              <a:t>https://www.niehs.nih.gov/careers/research/summers/index.cfm</a:t>
            </a:r>
            <a:r>
              <a:rPr lang="en-US" sz="2000" dirty="0"/>
              <a:t> </a:t>
            </a:r>
          </a:p>
          <a:p>
            <a:pPr marL="0" indent="0">
              <a:buNone/>
            </a:pPr>
            <a:r>
              <a:rPr lang="en-US" sz="2000" dirty="0"/>
              <a:t> </a:t>
            </a:r>
          </a:p>
        </p:txBody>
      </p:sp>
      <p:pic>
        <p:nvPicPr>
          <p:cNvPr id="6" name="Picture 5">
            <a:extLst>
              <a:ext uri="{FF2B5EF4-FFF2-40B4-BE49-F238E27FC236}">
                <a16:creationId xmlns:a16="http://schemas.microsoft.com/office/drawing/2014/main" id="{4D288AB6-CA3F-499C-A666-44966AC15353}"/>
              </a:ext>
            </a:extLst>
          </p:cNvPr>
          <p:cNvPicPr>
            <a:picLocks noChangeAspect="1"/>
          </p:cNvPicPr>
          <p:nvPr/>
        </p:nvPicPr>
        <p:blipFill>
          <a:blip r:embed="rId3"/>
          <a:stretch>
            <a:fillRect/>
          </a:stretch>
        </p:blipFill>
        <p:spPr>
          <a:xfrm>
            <a:off x="7526215" y="899384"/>
            <a:ext cx="4528986" cy="5593491"/>
          </a:xfrm>
          <a:prstGeom prst="rect">
            <a:avLst/>
          </a:prstGeom>
        </p:spPr>
      </p:pic>
    </p:spTree>
    <p:extLst>
      <p:ext uri="{BB962C8B-B14F-4D97-AF65-F5344CB8AC3E}">
        <p14:creationId xmlns:p14="http://schemas.microsoft.com/office/powerpoint/2010/main" val="30560697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4BF7FE-139A-4766-B058-265AD54DA695}"/>
              </a:ext>
            </a:extLst>
          </p:cNvPr>
          <p:cNvSpPr>
            <a:spLocks noGrp="1"/>
          </p:cNvSpPr>
          <p:nvPr>
            <p:ph type="title"/>
          </p:nvPr>
        </p:nvSpPr>
        <p:spPr/>
        <p:txBody>
          <a:bodyPr/>
          <a:lstStyle/>
          <a:p>
            <a:r>
              <a:rPr lang="en-US" dirty="0"/>
              <a:t>Tips for your Applications</a:t>
            </a:r>
          </a:p>
        </p:txBody>
      </p:sp>
      <p:sp>
        <p:nvSpPr>
          <p:cNvPr id="3" name="Content Placeholder 2">
            <a:extLst>
              <a:ext uri="{FF2B5EF4-FFF2-40B4-BE49-F238E27FC236}">
                <a16:creationId xmlns:a16="http://schemas.microsoft.com/office/drawing/2014/main" id="{94E65118-A630-401B-BAE9-48EB09BC0B60}"/>
              </a:ext>
            </a:extLst>
          </p:cNvPr>
          <p:cNvSpPr>
            <a:spLocks noGrp="1"/>
          </p:cNvSpPr>
          <p:nvPr>
            <p:ph idx="1"/>
          </p:nvPr>
        </p:nvSpPr>
        <p:spPr/>
        <p:txBody>
          <a:bodyPr/>
          <a:lstStyle/>
          <a:p>
            <a:r>
              <a:rPr lang="en-US" dirty="0">
                <a:hlinkClick r:id="rId2"/>
              </a:rPr>
              <a:t>https://www.training.nih.gov/assets/Writing_Successful_NIH_Applications.pdf</a:t>
            </a:r>
            <a:r>
              <a:rPr lang="en-US" dirty="0"/>
              <a:t> </a:t>
            </a:r>
          </a:p>
          <a:p>
            <a:r>
              <a:rPr lang="en-US" dirty="0"/>
              <a:t>Answer all parts of the essay question</a:t>
            </a:r>
          </a:p>
          <a:p>
            <a:r>
              <a:rPr lang="en-US" dirty="0"/>
              <a:t>Choose letters of recommendation wisely</a:t>
            </a:r>
          </a:p>
          <a:p>
            <a:r>
              <a:rPr lang="en-US" dirty="0"/>
              <a:t>Do your research on PIs! </a:t>
            </a:r>
          </a:p>
          <a:p>
            <a:r>
              <a:rPr lang="en-US" dirty="0"/>
              <a:t>Proofread, proofread, proofread</a:t>
            </a:r>
          </a:p>
        </p:txBody>
      </p:sp>
    </p:spTree>
    <p:extLst>
      <p:ext uri="{BB962C8B-B14F-4D97-AF65-F5344CB8AC3E}">
        <p14:creationId xmlns:p14="http://schemas.microsoft.com/office/powerpoint/2010/main" val="28871983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C3223E-0900-46C9-A8F4-B2CD90D1C29D}"/>
              </a:ext>
            </a:extLst>
          </p:cNvPr>
          <p:cNvSpPr>
            <a:spLocks noGrp="1"/>
          </p:cNvSpPr>
          <p:nvPr>
            <p:ph type="title"/>
          </p:nvPr>
        </p:nvSpPr>
        <p:spPr/>
        <p:txBody>
          <a:bodyPr/>
          <a:lstStyle/>
          <a:p>
            <a:r>
              <a:rPr lang="en-US" dirty="0"/>
              <a:t>List of Summer Research Opportunities</a:t>
            </a:r>
          </a:p>
        </p:txBody>
      </p:sp>
      <p:sp>
        <p:nvSpPr>
          <p:cNvPr id="3" name="Content Placeholder 2">
            <a:extLst>
              <a:ext uri="{FF2B5EF4-FFF2-40B4-BE49-F238E27FC236}">
                <a16:creationId xmlns:a16="http://schemas.microsoft.com/office/drawing/2014/main" id="{9B57760E-7249-445B-BCE9-6EEAFD8E9D4F}"/>
              </a:ext>
            </a:extLst>
          </p:cNvPr>
          <p:cNvSpPr>
            <a:spLocks noGrp="1"/>
          </p:cNvSpPr>
          <p:nvPr>
            <p:ph idx="1"/>
          </p:nvPr>
        </p:nvSpPr>
        <p:spPr/>
        <p:txBody>
          <a:bodyPr/>
          <a:lstStyle/>
          <a:p>
            <a:r>
              <a:rPr lang="en-US" dirty="0">
                <a:hlinkClick r:id="rId2"/>
              </a:rPr>
              <a:t>https://docs.google.com/spreadsheets/d/14-Gu0u8aTdq3AplVtVuaeur0OYjRdTVdrjXWGjzP1fI/edit#gid=0</a:t>
            </a:r>
            <a:r>
              <a:rPr lang="en-US" dirty="0"/>
              <a:t> </a:t>
            </a:r>
          </a:p>
          <a:p>
            <a:pPr lvl="1"/>
            <a:r>
              <a:rPr lang="en-US" dirty="0"/>
              <a:t>NOT up to date, but some of the links will take you to current programs (others will say page not found)</a:t>
            </a:r>
          </a:p>
          <a:p>
            <a:r>
              <a:rPr lang="en-US" dirty="0">
                <a:hlinkClick r:id="rId3"/>
              </a:rPr>
              <a:t>https://biology.duke.edu/undergraduate/current-students/research-independent-study/summer-opportunities</a:t>
            </a:r>
            <a:r>
              <a:rPr lang="en-US" dirty="0"/>
              <a:t> </a:t>
            </a:r>
          </a:p>
          <a:p>
            <a:pPr lvl="1"/>
            <a:r>
              <a:rPr lang="en-US" dirty="0"/>
              <a:t>This one is more up to date. </a:t>
            </a:r>
          </a:p>
        </p:txBody>
      </p:sp>
    </p:spTree>
    <p:extLst>
      <p:ext uri="{BB962C8B-B14F-4D97-AF65-F5344CB8AC3E}">
        <p14:creationId xmlns:p14="http://schemas.microsoft.com/office/powerpoint/2010/main" val="627797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D4F650-A456-4204-B751-2E0033321984}"/>
              </a:ext>
            </a:extLst>
          </p:cNvPr>
          <p:cNvSpPr>
            <a:spLocks noGrp="1"/>
          </p:cNvSpPr>
          <p:nvPr>
            <p:ph type="title"/>
          </p:nvPr>
        </p:nvSpPr>
        <p:spPr/>
        <p:txBody>
          <a:bodyPr/>
          <a:lstStyle/>
          <a:p>
            <a:r>
              <a:rPr lang="en-US" dirty="0"/>
              <a:t>Let’s Hear from our E-Board Members</a:t>
            </a:r>
          </a:p>
        </p:txBody>
      </p:sp>
      <p:sp>
        <p:nvSpPr>
          <p:cNvPr id="3" name="Content Placeholder 2">
            <a:extLst>
              <a:ext uri="{FF2B5EF4-FFF2-40B4-BE49-F238E27FC236}">
                <a16:creationId xmlns:a16="http://schemas.microsoft.com/office/drawing/2014/main" id="{F67EB9A9-2249-43B7-A45C-CF68298F13E0}"/>
              </a:ext>
            </a:extLst>
          </p:cNvPr>
          <p:cNvSpPr>
            <a:spLocks noGrp="1"/>
          </p:cNvSpPr>
          <p:nvPr>
            <p:ph idx="1"/>
          </p:nvPr>
        </p:nvSpPr>
        <p:spPr/>
        <p:txBody>
          <a:bodyPr/>
          <a:lstStyle/>
          <a:p>
            <a:r>
              <a:rPr lang="en-US" dirty="0"/>
              <a:t>Sarah Jang: I work at the University of Maryland Medical school microbiology lab and help with logging data, preparing samples, and taking samples. I got my opportunity through </a:t>
            </a:r>
            <a:r>
              <a:rPr lang="en-US" dirty="0" err="1"/>
              <a:t>BioCOM's</a:t>
            </a:r>
            <a:r>
              <a:rPr lang="en-US" dirty="0"/>
              <a:t> bioethics panel from last semester. After the panel, I just talked to the lab director, got her business card, and was able to set up an opportunity to get lab experience.</a:t>
            </a:r>
          </a:p>
          <a:p>
            <a:r>
              <a:rPr lang="en-US" dirty="0"/>
              <a:t>Abigail Kennedy</a:t>
            </a:r>
          </a:p>
          <a:p>
            <a:r>
              <a:rPr lang="en-US" dirty="0"/>
              <a:t>Jon Sikora</a:t>
            </a:r>
          </a:p>
          <a:p>
            <a:r>
              <a:rPr lang="en-US" dirty="0" err="1"/>
              <a:t>Heer</a:t>
            </a:r>
            <a:r>
              <a:rPr lang="en-US" dirty="0"/>
              <a:t> Patel</a:t>
            </a:r>
          </a:p>
        </p:txBody>
      </p:sp>
    </p:spTree>
    <p:extLst>
      <p:ext uri="{BB962C8B-B14F-4D97-AF65-F5344CB8AC3E}">
        <p14:creationId xmlns:p14="http://schemas.microsoft.com/office/powerpoint/2010/main" val="19545621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adison">
  <a:themeElements>
    <a:clrScheme name="Madison">
      <a:dk1>
        <a:sysClr val="windowText" lastClr="000000"/>
      </a:dk1>
      <a:lt1>
        <a:sysClr val="window" lastClr="FFFFFF"/>
      </a:lt1>
      <a:dk2>
        <a:srgbClr val="1F282E"/>
      </a:dk2>
      <a:lt2>
        <a:srgbClr val="C2F5FC"/>
      </a:lt2>
      <a:accent1>
        <a:srgbClr val="4091F3"/>
      </a:accent1>
      <a:accent2>
        <a:srgbClr val="8BBCF1"/>
      </a:accent2>
      <a:accent3>
        <a:srgbClr val="CB6A6A"/>
      </a:accent3>
      <a:accent4>
        <a:srgbClr val="C567AF"/>
      </a:accent4>
      <a:accent5>
        <a:srgbClr val="A684F9"/>
      </a:accent5>
      <a:accent6>
        <a:srgbClr val="A9ACEE"/>
      </a:accent6>
      <a:hlink>
        <a:srgbClr val="6D9CC5"/>
      </a:hlink>
      <a:folHlink>
        <a:srgbClr val="6D82A0"/>
      </a:folHlink>
    </a:clrScheme>
    <a:fontScheme name="Madison">
      <a:majorFont>
        <a:latin typeface="Arial" panose="020B0604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adison">
      <a:fillStyleLst>
        <a:solidFill>
          <a:schemeClr val="phClr"/>
        </a:solidFill>
        <a:gradFill rotWithShape="1">
          <a:gsLst>
            <a:gs pos="0">
              <a:schemeClr val="phClr">
                <a:tint val="48000"/>
                <a:alpha val="88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solidFill>
          <a:schemeClr val="phClr"/>
        </a:solidFill>
        <a:blipFill rotWithShape="1">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Madison" id="{025CB5FB-2DD3-45EE-B6F0-CC461540EB19}" vid="{178B2DAB-5DDE-4060-A857-D2E1CDA9250F}"/>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3878094CE7CE846B631F351558381D3" ma:contentTypeVersion="13" ma:contentTypeDescription="Create a new document." ma:contentTypeScope="" ma:versionID="f77b36de31fbfbe3f285dcf2d6bbac13">
  <xsd:schema xmlns:xsd="http://www.w3.org/2001/XMLSchema" xmlns:xs="http://www.w3.org/2001/XMLSchema" xmlns:p="http://schemas.microsoft.com/office/2006/metadata/properties" xmlns:ns3="e13db3b0-932c-4ec8-a095-68beff1bef67" xmlns:ns4="f64e5220-33fb-4d1e-944a-8aaaee09e773" targetNamespace="http://schemas.microsoft.com/office/2006/metadata/properties" ma:root="true" ma:fieldsID="5dd8c4ecfc7b33ee0d546fc3926b3379" ns3:_="" ns4:_="">
    <xsd:import namespace="e13db3b0-932c-4ec8-a095-68beff1bef67"/>
    <xsd:import namespace="f64e5220-33fb-4d1e-944a-8aaaee09e773"/>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DateTaken"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4:SharedWithUsers" minOccurs="0"/>
                <xsd:element ref="ns4:SharedWithDetails" minOccurs="0"/>
                <xsd:element ref="ns4:SharingHintHash"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13db3b0-932c-4ec8-a095-68beff1bef6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DateTaken" ma:index="11" nillable="true" ma:displayName="MediaServiceDateTaken" ma:hidden="true" ma:internalName="MediaServiceDateTaken"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64e5220-33fb-4d1e-944a-8aaaee09e773"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SharingHintHash" ma:index="19"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8E346EA-42AD-4F5F-9474-2ADDF6E6D91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13db3b0-932c-4ec8-a095-68beff1bef67"/>
    <ds:schemaRef ds:uri="f64e5220-33fb-4d1e-944a-8aaaee09e77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094BE59-98CF-4DB1-BBF8-6633657DD3C3}">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60E08F51-75C5-4407-8588-23691CBD1C8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TM16401375[[fn=Madison]]</Template>
  <TotalTime>1</TotalTime>
  <Words>606</Words>
  <Application>Microsoft Office PowerPoint</Application>
  <PresentationFormat>Widescreen</PresentationFormat>
  <Paragraphs>43</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MS Shell Dlg 2</vt:lpstr>
      <vt:lpstr>Wingdings</vt:lpstr>
      <vt:lpstr>Wingdings 3</vt:lpstr>
      <vt:lpstr>Madison</vt:lpstr>
      <vt:lpstr>Welcome to BioCOM!</vt:lpstr>
      <vt:lpstr>Upcoming Events</vt:lpstr>
      <vt:lpstr>How can I find summer internships/research?</vt:lpstr>
      <vt:lpstr>National Science Foundation – Research Experiences for Undergrads (REUs)</vt:lpstr>
      <vt:lpstr>PowerPoint Presentation</vt:lpstr>
      <vt:lpstr>NIH Summer Internship Program</vt:lpstr>
      <vt:lpstr>Tips for your Applications</vt:lpstr>
      <vt:lpstr>List of Summer Research Opportunities</vt:lpstr>
      <vt:lpstr>Let’s Hear from our E-Board Members</vt:lpstr>
      <vt:lpstr>How did you get your summer opportunity? </vt:lpstr>
      <vt:lpstr>Questions?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Faith Wobbeking</dc:creator>
  <cp:lastModifiedBy>Faith Wobbeking</cp:lastModifiedBy>
  <cp:revision>1</cp:revision>
  <dcterms:created xsi:type="dcterms:W3CDTF">2020-11-09T03:52:19Z</dcterms:created>
  <dcterms:modified xsi:type="dcterms:W3CDTF">2020-11-09T16:41:22Z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0x01010023878094CE7CE846B631F351558381D3</vt:lpwstr>
  </property>
</Properties>
</file>