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950075" cy="9236075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Daria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Siekhaus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Georgia Pro" panose="02040502050405020303" pitchFamily="18" charset="0"/>
              </a:rPr>
              <a:t>Institute of Science and Technology Austria, </a:t>
            </a:r>
            <a:r>
              <a:rPr lang="en-US" sz="28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Klosterneuburg</a:t>
            </a:r>
            <a:r>
              <a:rPr lang="en-US" sz="2800" b="1" dirty="0">
                <a:solidFill>
                  <a:schemeClr val="tx1"/>
                </a:solidFill>
                <a:latin typeface="Georgia Pro" panose="02040502050405020303" pitchFamily="18" charset="0"/>
              </a:rPr>
              <a:t>, Austria</a:t>
            </a:r>
          </a:p>
          <a:p>
            <a:endParaRPr lang="en-US" sz="28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“What fosters immune cell tissue infiltration: Increasing energy and dividing cells”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</a:t>
            </a:r>
            <a:r>
              <a:rPr lang="en-US" sz="2200">
                <a:solidFill>
                  <a:schemeClr val="tx1"/>
                </a:solidFill>
                <a:latin typeface="Georgia Pro" panose="02040502050405020303" pitchFamily="18" charset="0"/>
              </a:rPr>
              <a:t>March 9, </a:t>
            </a:r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Michelle Starz-</a:t>
            </a:r>
            <a:r>
              <a:rPr lang="en-US" sz="22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Gaiano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46</cp:revision>
  <cp:lastPrinted>2015-11-06T15:24:57Z</cp:lastPrinted>
  <dcterms:created xsi:type="dcterms:W3CDTF">2013-08-14T19:15:37Z</dcterms:created>
  <dcterms:modified xsi:type="dcterms:W3CDTF">2022-02-09T16:25:35Z</dcterms:modified>
</cp:coreProperties>
</file>