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82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Gordan Simpson,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Dundee University</a:t>
            </a:r>
            <a:r>
              <a:rPr lang="en-US" sz="2600">
                <a:solidFill>
                  <a:schemeClr val="tx1"/>
                </a:solidFill>
                <a:latin typeface="Georgia Pro" panose="02040502050405020303" pitchFamily="18" charset="0"/>
              </a:rPr>
              <a:t>, UK</a:t>
            </a:r>
          </a:p>
          <a:p>
            <a:endParaRPr lang="en-US" sz="26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“Using nanopore direct RNA sequencing to study the impact of RNA methylation on plant gene expression”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April 6, 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Dr. Hua Lu, 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44</cp:revision>
  <cp:lastPrinted>2015-11-06T15:24:57Z</cp:lastPrinted>
  <dcterms:created xsi:type="dcterms:W3CDTF">2013-08-14T19:15:37Z</dcterms:created>
  <dcterms:modified xsi:type="dcterms:W3CDTF">2022-03-04T17:09:59Z</dcterms:modified>
</cp:coreProperties>
</file>