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3012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Claudia </a:t>
            </a:r>
            <a:r>
              <a:rPr lang="en-US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Bagni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Vice-Dean Research and Innovation, Faculty of Biology and Medicine, University of Lausanne, Switzerland &amp; Department of Fundamental Neurosciences </a:t>
            </a: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“Hyperactive mitochondria cause social behavioral deficits”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May 4, 2022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Dr. </a:t>
            </a:r>
            <a:r>
              <a:rPr lang="en-US" sz="2200" b="1">
                <a:solidFill>
                  <a:schemeClr val="tx1"/>
                </a:solidFill>
                <a:latin typeface="Georgia Pro" panose="02040502050405020303" pitchFamily="18" charset="0"/>
              </a:rPr>
              <a:t>Vonhoff, 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61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44</cp:revision>
  <cp:lastPrinted>2015-11-06T15:24:57Z</cp:lastPrinted>
  <dcterms:created xsi:type="dcterms:W3CDTF">2013-08-14T19:15:37Z</dcterms:created>
  <dcterms:modified xsi:type="dcterms:W3CDTF">2022-04-04T20:10:24Z</dcterms:modified>
</cp:coreProperties>
</file>