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3012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Magdalene </a:t>
            </a:r>
            <a:r>
              <a:rPr lang="en-US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Ngeve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University of Maryland</a:t>
            </a:r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College Park </a:t>
            </a: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“History is identity: Genetic variation in a foundation submerged aquatic plant in the Hudson River, NY.”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May 11, 2022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Robin </a:t>
            </a:r>
            <a:r>
              <a:rPr lang="en-US" sz="2200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Cresiski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45</cp:revision>
  <cp:lastPrinted>2015-11-06T15:24:57Z</cp:lastPrinted>
  <dcterms:created xsi:type="dcterms:W3CDTF">2013-08-14T19:15:37Z</dcterms:created>
  <dcterms:modified xsi:type="dcterms:W3CDTF">2022-05-04T12:34:50Z</dcterms:modified>
</cp:coreProperties>
</file>