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77D"/>
    <a:srgbClr val="68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62"/>
    <p:restoredTop sz="94506"/>
  </p:normalViewPr>
  <p:slideViewPr>
    <p:cSldViewPr snapToGrid="0" snapToObjects="1">
      <p:cViewPr varScale="1">
        <p:scale>
          <a:sx n="69" d="100"/>
          <a:sy n="69" d="100"/>
        </p:scale>
        <p:origin x="1960" y="21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9697" y="1367475"/>
            <a:ext cx="7871791" cy="8037782"/>
          </a:xfrm>
          <a:effectLst>
            <a:softEdge rad="0"/>
          </a:effectLst>
        </p:spPr>
        <p:txBody>
          <a:bodyPr>
            <a:normAutofit lnSpcReduction="10000"/>
          </a:bodyPr>
          <a:lstStyle/>
          <a:p>
            <a:endParaRPr lang="en-US" sz="3200" b="1" i="0" u="none" strike="noStrike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3200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Yseult Hejja-Brichard, Ph.D</a:t>
            </a:r>
            <a:r>
              <a:rPr lang="en-US" sz="3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b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UMBC Biological Sciences</a:t>
            </a: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"/>
              </a:lnSpc>
            </a:pPr>
            <a:endParaRPr lang="en-US" sz="2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</a:t>
            </a:r>
            <a:r>
              <a:rPr lang="en-US" sz="2600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Computational approaches to</a:t>
            </a:r>
            <a:br>
              <a:rPr lang="en-US" sz="2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600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 the evolution of sexual signal design</a:t>
            </a:r>
            <a:r>
              <a:rPr lang="en-US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”</a:t>
            </a:r>
          </a:p>
          <a:p>
            <a:endParaRPr lang="en-US" sz="30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Wednesday, October 4, 2023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12:00pm -1:00pm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Biological Sciences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Room 004</a:t>
            </a:r>
          </a:p>
          <a:p>
            <a:pPr>
              <a:lnSpc>
                <a:spcPct val="80000"/>
              </a:lnSpc>
            </a:pPr>
            <a:endParaRPr lang="en-US" sz="2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Host: Tamra Mendelson, Ph.D. </a:t>
            </a:r>
          </a:p>
          <a:p>
            <a:pPr>
              <a:lnSpc>
                <a:spcPct val="80000"/>
              </a:lnSpc>
            </a:pPr>
            <a:endParaRPr lang="en-US" sz="2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Visitors Welcome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information call: 410-455-2261</a:t>
            </a:r>
          </a:p>
          <a:p>
            <a:endParaRPr lang="en-US" sz="2200" dirty="0">
              <a:latin typeface="Georgia Pro Cond" panose="0204050605040502030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96" y="134542"/>
            <a:ext cx="7758596" cy="1580204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UMBC</a:t>
            </a:r>
          </a:p>
          <a:p>
            <a:pPr algn="ctr"/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Department of Biological Sciences</a:t>
            </a:r>
          </a:p>
          <a:p>
            <a:pPr algn="ctr"/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719457"/>
            <a:ext cx="7871791" cy="1362591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8" y="8964385"/>
            <a:ext cx="3711562" cy="855062"/>
          </a:xfrm>
          <a:prstGeom prst="rect">
            <a:avLst/>
          </a:prstGeom>
        </p:spPr>
      </p:pic>
      <p:pic>
        <p:nvPicPr>
          <p:cNvPr id="25" name="Picture 24" descr="A close-up of a fish&#10;&#10;Description automatically generated">
            <a:extLst>
              <a:ext uri="{FF2B5EF4-FFF2-40B4-BE49-F238E27FC236}">
                <a16:creationId xmlns:a16="http://schemas.microsoft.com/office/drawing/2014/main" id="{C54B1ACC-8880-0D33-EE06-6F5F6733C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826" y="4006512"/>
            <a:ext cx="3290743" cy="2045376"/>
          </a:xfrm>
          <a:prstGeom prst="ellipse">
            <a:avLst/>
          </a:prstGeom>
          <a:ln w="60325" cap="rnd">
            <a:solidFill>
              <a:srgbClr val="9FD77D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60</Words>
  <Application>Microsoft Macintosh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 Cond</vt:lpstr>
      <vt:lpstr>Helvetica Neue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Kristen Markus</cp:lastModifiedBy>
  <cp:revision>53</cp:revision>
  <cp:lastPrinted>2015-11-06T15:24:57Z</cp:lastPrinted>
  <dcterms:created xsi:type="dcterms:W3CDTF">2013-08-14T19:15:37Z</dcterms:created>
  <dcterms:modified xsi:type="dcterms:W3CDTF">2023-08-22T18:54:10Z</dcterms:modified>
</cp:coreProperties>
</file>