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D089"/>
    <a:srgbClr val="916094"/>
    <a:srgbClr val="957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2"/>
    <p:restoredTop sz="94599"/>
  </p:normalViewPr>
  <p:slideViewPr>
    <p:cSldViewPr snapToGrid="0" snapToObjects="1">
      <p:cViewPr varScale="1">
        <p:scale>
          <a:sx n="67" d="100"/>
          <a:sy n="67" d="100"/>
        </p:scale>
        <p:origin x="1552" y="20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14"/>
          <a:stretch/>
        </p:blipFill>
        <p:spPr>
          <a:xfrm>
            <a:off x="0" y="-2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58" y="1740300"/>
            <a:ext cx="7788512" cy="7559016"/>
          </a:xfrm>
        </p:spPr>
        <p:txBody>
          <a:bodyPr>
            <a:normAutofit/>
          </a:bodyPr>
          <a:lstStyle/>
          <a:p>
            <a:pPr marL="182880">
              <a:spcBef>
                <a:spcPts val="40"/>
              </a:spcBef>
            </a:pPr>
            <a:r>
              <a:rPr lang="en-US" sz="3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Maria Yurgel, Ph.D.</a:t>
            </a:r>
          </a:p>
          <a:p>
            <a:pPr marL="182880">
              <a:spcBef>
                <a:spcPts val="40"/>
              </a:spcBef>
            </a:pPr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NIH/NIMH</a:t>
            </a:r>
            <a:endParaRPr lang="en-US" sz="20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82880">
              <a:spcBef>
                <a:spcPts val="40"/>
              </a:spcBef>
            </a:pPr>
            <a:endParaRPr lang="en-US" sz="24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82880">
              <a:spcBef>
                <a:spcPts val="40"/>
              </a:spcBef>
            </a:pPr>
            <a:r>
              <a:rPr lang="en-US" sz="2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Neural circuits underlying the interaction </a:t>
            </a:r>
          </a:p>
          <a:p>
            <a:pPr marL="182880">
              <a:spcBef>
                <a:spcPts val="40"/>
              </a:spcBef>
            </a:pPr>
            <a:r>
              <a:rPr lang="en-US" sz="24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between aversive experiences and </a:t>
            </a:r>
          </a:p>
          <a:p>
            <a:pPr marL="182880">
              <a:spcBef>
                <a:spcPts val="40"/>
              </a:spcBef>
            </a:pPr>
            <a:r>
              <a:rPr lang="en-US" sz="24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central circadian clock</a:t>
            </a:r>
            <a:r>
              <a:rPr lang="en-US" sz="2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”</a:t>
            </a:r>
          </a:p>
          <a:p>
            <a:pPr marL="182880">
              <a:lnSpc>
                <a:spcPct val="110000"/>
              </a:lnSpc>
            </a:pPr>
            <a:endParaRPr lang="en-US" sz="28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82880">
              <a:lnSpc>
                <a:spcPct val="110000"/>
              </a:lnSpc>
            </a:pPr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82880">
              <a:lnSpc>
                <a:spcPct val="110000"/>
              </a:lnSpc>
            </a:pPr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82880">
              <a:lnSpc>
                <a:spcPct val="110000"/>
              </a:lnSpc>
            </a:pPr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82880"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82880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Wednesday, March 13, 2024</a:t>
            </a:r>
          </a:p>
          <a:p>
            <a:pPr marL="182880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12:00pm-1:00pm</a:t>
            </a:r>
          </a:p>
          <a:p>
            <a:pPr marL="182880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 004</a:t>
            </a:r>
          </a:p>
          <a:p>
            <a:pPr marL="182880"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82880"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Host: Phyllis Robinson, Ph.D.</a:t>
            </a:r>
          </a:p>
          <a:p>
            <a:pPr marL="182880"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8288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Visitors Welcome!</a:t>
            </a:r>
          </a:p>
          <a:p>
            <a:pPr marL="18288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information call: 410-455-2261</a:t>
            </a:r>
          </a:p>
          <a:p>
            <a:endParaRPr lang="en-US" sz="20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916" y="160096"/>
            <a:ext cx="7758596" cy="1580204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UMBC</a:t>
            </a:r>
          </a:p>
          <a:p>
            <a:pPr algn="ctr"/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Department of Biological Sciences</a:t>
            </a:r>
          </a:p>
          <a:p>
            <a:pPr algn="ctr"/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Visitor 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334" y="8874246"/>
            <a:ext cx="4275732" cy="985034"/>
          </a:xfrm>
          <a:prstGeom prst="rect">
            <a:avLst/>
          </a:prstGeom>
        </p:spPr>
      </p:pic>
      <p:pic>
        <p:nvPicPr>
          <p:cNvPr id="10" name="Picture 9" descr="A close-up of a colorful object&#10;&#10;Description automatically generated">
            <a:extLst>
              <a:ext uri="{FF2B5EF4-FFF2-40B4-BE49-F238E27FC236}">
                <a16:creationId xmlns:a16="http://schemas.microsoft.com/office/drawing/2014/main" id="{B71D850E-8101-4A73-0977-265E4C7A4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670" y="4146857"/>
            <a:ext cx="2030447" cy="1863385"/>
          </a:xfrm>
          <a:prstGeom prst="rect">
            <a:avLst/>
          </a:prstGeom>
          <a:solidFill>
            <a:srgbClr val="49D089">
              <a:alpha val="35000"/>
            </a:srgbClr>
          </a:solidFill>
          <a:ln w="69850" cmpd="sng">
            <a:solidFill>
              <a:srgbClr val="49D089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11085</TotalTime>
  <Words>58</Words>
  <Application>Microsoft Macintosh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Helvetica Neue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Kristen Markus</cp:lastModifiedBy>
  <cp:revision>55</cp:revision>
  <cp:lastPrinted>2024-01-03T15:17:43Z</cp:lastPrinted>
  <dcterms:created xsi:type="dcterms:W3CDTF">2013-08-14T19:15:37Z</dcterms:created>
  <dcterms:modified xsi:type="dcterms:W3CDTF">2024-01-11T19:34:17Z</dcterms:modified>
</cp:coreProperties>
</file>