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C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59" autoAdjust="0"/>
    <p:restoredTop sz="94737" autoAdjust="0"/>
  </p:normalViewPr>
  <p:slideViewPr>
    <p:cSldViewPr snapToGrid="0" snapToObjects="1">
      <p:cViewPr varScale="1">
        <p:scale>
          <a:sx n="74" d="100"/>
          <a:sy n="74" d="100"/>
        </p:scale>
        <p:origin x="2272" y="192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FBE14-1D66-AF41-9E8F-C7E9C5E53B3F}" type="datetimeFigureOut">
              <a:rPr lang="en-US" smtClean="0"/>
              <a:t>6/26/24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6ACB6-D4A5-EB48-903D-77973542A3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-1" y="1868204"/>
            <a:ext cx="1899921" cy="8190196"/>
          </a:xfrm>
          <a:prstGeom prst="rect">
            <a:avLst/>
          </a:prstGeom>
          <a:gradFill>
            <a:gsLst>
              <a:gs pos="99000">
                <a:schemeClr val="tx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9920" y="1849290"/>
            <a:ext cx="5872480" cy="820911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sz="100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Michelle Moyer</a:t>
            </a:r>
          </a:p>
          <a:p>
            <a:endParaRPr lang="en-US" sz="1000" b="1" dirty="0">
              <a:solidFill>
                <a:schemeClr val="tx1"/>
              </a:solidFill>
            </a:endParaRPr>
          </a:p>
          <a:p>
            <a:r>
              <a:rPr lang="en-US" sz="2600" dirty="0">
                <a:solidFill>
                  <a:schemeClr val="tx1"/>
                </a:solidFill>
              </a:rPr>
              <a:t>Ph.D. Candidate</a:t>
            </a:r>
          </a:p>
          <a:p>
            <a:r>
              <a:rPr lang="en-US" sz="2600" dirty="0">
                <a:solidFill>
                  <a:schemeClr val="tx1"/>
                </a:solidFill>
              </a:rPr>
              <a:t>Biological Sciences Program</a:t>
            </a:r>
          </a:p>
          <a:p>
            <a:endParaRPr lang="en-US" sz="2600" dirty="0">
              <a:solidFill>
                <a:schemeClr val="tx1"/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“Comparative Analysis of Female Song Structure and Function in Two Temperate and Tropical Oriole Species”</a:t>
            </a:r>
          </a:p>
          <a:p>
            <a:endParaRPr lang="en-US" i="1" dirty="0">
              <a:solidFill>
                <a:schemeClr val="tx1"/>
              </a:solidFill>
            </a:endParaRPr>
          </a:p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Monday, July 8, 2024</a:t>
            </a:r>
          </a:p>
          <a:p>
            <a:r>
              <a:rPr lang="en-US" sz="2200" b="1">
                <a:solidFill>
                  <a:schemeClr val="tx1"/>
                </a:solidFill>
                <a:latin typeface="+mj-lt"/>
              </a:rPr>
              <a:t>ILSB 101</a:t>
            </a:r>
            <a:endParaRPr lang="en-US" sz="2200" b="1" dirty="0">
              <a:solidFill>
                <a:schemeClr val="tx1"/>
              </a:solidFill>
              <a:latin typeface="+mj-lt"/>
            </a:endParaRPr>
          </a:p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1:00-2:00 p.m.</a:t>
            </a:r>
          </a:p>
          <a:p>
            <a:r>
              <a:rPr lang="en-US" sz="2200" b="1" dirty="0">
                <a:solidFill>
                  <a:schemeClr val="tx1"/>
                </a:solidFill>
                <a:latin typeface="+mj-lt"/>
              </a:rPr>
              <a:t>Mentor: Kevin </a:t>
            </a:r>
            <a:r>
              <a:rPr lang="en-US" sz="2200" b="1" dirty="0" err="1">
                <a:solidFill>
                  <a:schemeClr val="tx1"/>
                </a:solidFill>
                <a:latin typeface="+mj-lt"/>
              </a:rPr>
              <a:t>Omland</a:t>
            </a:r>
            <a:r>
              <a:rPr lang="en-US" sz="2200" b="1" dirty="0">
                <a:solidFill>
                  <a:schemeClr val="tx1"/>
                </a:solidFill>
                <a:latin typeface="+mj-lt"/>
              </a:rPr>
              <a:t>, Ph.D.</a:t>
            </a:r>
          </a:p>
          <a:p>
            <a:r>
              <a:rPr lang="en-US" sz="2200" b="1" dirty="0">
                <a:solidFill>
                  <a:schemeClr val="tx1"/>
                </a:solidFill>
              </a:rPr>
              <a:t> </a:t>
            </a:r>
            <a:endParaRPr lang="en-US" sz="2200" b="1" dirty="0"/>
          </a:p>
          <a:p>
            <a:endParaRPr lang="en-US" dirty="0"/>
          </a:p>
        </p:txBody>
      </p:sp>
      <p:grpSp>
        <p:nvGrpSpPr>
          <p:cNvPr id="7" name="Group 13"/>
          <p:cNvGrpSpPr>
            <a:grpSpLocks noChangeAspect="1"/>
          </p:cNvGrpSpPr>
          <p:nvPr/>
        </p:nvGrpSpPr>
        <p:grpSpPr bwMode="auto">
          <a:xfrm>
            <a:off x="-590" y="-892"/>
            <a:ext cx="8837506" cy="6531592"/>
            <a:chOff x="848" y="-1671"/>
            <a:chExt cx="4912" cy="2543"/>
          </a:xfrm>
        </p:grpSpPr>
        <p:sp>
          <p:nvSpPr>
            <p:cNvPr id="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856" y="144"/>
              <a:ext cx="4904" cy="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1167" y="340"/>
              <a:ext cx="0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3203" y="171"/>
              <a:ext cx="0" cy="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848" y="-1671"/>
              <a:ext cx="4320" cy="886"/>
            </a:xfrm>
            <a:prstGeom prst="rect">
              <a:avLst/>
            </a:prstGeom>
            <a:solidFill>
              <a:srgbClr val="C7C8C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3804" y="-100242"/>
            <a:ext cx="7758596" cy="2072647"/>
          </a:xfrm>
          <a:prstGeom prst="rect">
            <a:avLst/>
          </a:prstGeom>
          <a:noFill/>
        </p:spPr>
        <p:txBody>
          <a:bodyPr wrap="square" lIns="101882" tIns="50941" rIns="101882" bIns="50941" rtlCol="0" anchor="ctr" anchorCtr="1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sz="3600" dirty="0"/>
              <a:t>UMBC</a:t>
            </a:r>
          </a:p>
          <a:p>
            <a:pPr algn="ctr"/>
            <a:r>
              <a:rPr lang="en-US" sz="3600" dirty="0"/>
              <a:t>Department of Biological Sciences</a:t>
            </a:r>
          </a:p>
          <a:p>
            <a:pPr algn="ctr"/>
            <a:r>
              <a:rPr lang="en-US" sz="3600" dirty="0"/>
              <a:t>Ph.D. Dissertation Seminar</a:t>
            </a:r>
          </a:p>
        </p:txBody>
      </p:sp>
      <p:pic>
        <p:nvPicPr>
          <p:cNvPr id="13" name="Picture 12" descr="UMBC 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70" y="7633637"/>
            <a:ext cx="1458896" cy="21457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25527</TotalTime>
  <Words>61</Words>
  <Application>Microsoft Macintosh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Schneider</dc:creator>
  <cp:lastModifiedBy>Microsoft Office User</cp:lastModifiedBy>
  <cp:revision>40</cp:revision>
  <cp:lastPrinted>2019-05-21T15:57:55Z</cp:lastPrinted>
  <dcterms:created xsi:type="dcterms:W3CDTF">2013-08-14T19:15:37Z</dcterms:created>
  <dcterms:modified xsi:type="dcterms:W3CDTF">2024-06-26T14:57:20Z</dcterms:modified>
</cp:coreProperties>
</file>