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2752" y="-1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11/7/14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Patrick </a:t>
            </a:r>
            <a:r>
              <a:rPr lang="en-US" dirty="0" err="1" smtClean="0">
                <a:solidFill>
                  <a:schemeClr val="tx1"/>
                </a:solidFill>
              </a:rPr>
              <a:t>Ciccotto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Ph.D. Candidate 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presents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a Ph.D. Dissertation Seminar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“Female Color Preferences, Ecological Selection, and the Evolution of Male Coloration in Darters (</a:t>
            </a:r>
            <a:r>
              <a:rPr lang="en-US" sz="2900" dirty="0" err="1" smtClean="0">
                <a:solidFill>
                  <a:schemeClr val="tx1"/>
                </a:solidFill>
              </a:rPr>
              <a:t>Percidae</a:t>
            </a:r>
            <a:r>
              <a:rPr lang="en-US" sz="2900" dirty="0" smtClean="0">
                <a:solidFill>
                  <a:schemeClr val="tx1"/>
                </a:solidFill>
              </a:rPr>
              <a:t>: </a:t>
            </a:r>
            <a:r>
              <a:rPr lang="en-US" sz="2900" dirty="0" err="1" smtClean="0">
                <a:solidFill>
                  <a:schemeClr val="tx1"/>
                </a:solidFill>
              </a:rPr>
              <a:t>Etheostomatinae</a:t>
            </a:r>
            <a:r>
              <a:rPr lang="en-US" sz="2900" dirty="0" smtClean="0">
                <a:solidFill>
                  <a:schemeClr val="tx1"/>
                </a:solidFill>
              </a:rPr>
              <a:t>)”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Friday, November 21, </a:t>
            </a:r>
            <a:r>
              <a:rPr lang="en-US" sz="2200" dirty="0" smtClean="0">
                <a:solidFill>
                  <a:schemeClr val="tx1"/>
                </a:solidFill>
              </a:rPr>
              <a:t>2014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10:</a:t>
            </a:r>
            <a:r>
              <a:rPr lang="en-US" sz="2200" dirty="0" smtClean="0">
                <a:solidFill>
                  <a:schemeClr val="tx1"/>
                </a:solidFill>
              </a:rPr>
              <a:t>00</a:t>
            </a:r>
            <a:r>
              <a:rPr lang="en-US" sz="2200" dirty="0" smtClean="0">
                <a:solidFill>
                  <a:schemeClr val="tx1"/>
                </a:solidFill>
              </a:rPr>
              <a:t>-11:</a:t>
            </a:r>
            <a:r>
              <a:rPr lang="en-US" sz="2200" dirty="0" smtClean="0">
                <a:solidFill>
                  <a:schemeClr val="tx1"/>
                </a:solidFill>
              </a:rPr>
              <a:t>00pm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Biological Sciences Building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Room </a:t>
            </a:r>
            <a:r>
              <a:rPr lang="en-US" sz="2200" dirty="0" smtClean="0">
                <a:solidFill>
                  <a:schemeClr val="tx1"/>
                </a:solidFill>
              </a:rPr>
              <a:t>004</a:t>
            </a:r>
            <a:endParaRPr lang="en-US" sz="2200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Mentor: </a:t>
            </a:r>
            <a:r>
              <a:rPr lang="en-US" sz="2200" dirty="0" err="1" smtClean="0">
                <a:solidFill>
                  <a:schemeClr val="tx1"/>
                </a:solidFill>
              </a:rPr>
              <a:t>Tamra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smtClean="0">
                <a:solidFill>
                  <a:schemeClr val="tx1"/>
                </a:solidFill>
              </a:rPr>
              <a:t>Mendelson, </a:t>
            </a:r>
            <a:r>
              <a:rPr lang="en-US" sz="2200" dirty="0" smtClean="0">
                <a:solidFill>
                  <a:schemeClr val="tx1"/>
                </a:solidFill>
              </a:rPr>
              <a:t>Ph.D. 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b="1" dirty="0" smtClean="0"/>
          </a:p>
          <a:p>
            <a:endParaRPr lang="en-US" sz="2200" b="1" dirty="0"/>
          </a:p>
          <a:p>
            <a:endParaRPr lang="en-US" dirty="0" smtClean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1849291"/>
            <a:ext cx="1899920" cy="8209110"/>
            <a:chOff x="0" y="0"/>
            <a:chExt cx="1056" cy="4320"/>
          </a:xfrm>
          <a:solidFill>
            <a:schemeClr val="tx1"/>
          </a:solidFill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7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  <p:pic>
          <p:nvPicPr>
            <p:cNvPr id="6" name="Picture 14" descr="C:\My Documents\Marketing\logos\vertical_logo.t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" y="3552"/>
              <a:ext cx="912" cy="6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13803" y="-892"/>
            <a:ext cx="8823113" cy="6531592"/>
            <a:chOff x="856" y="-1671"/>
            <a:chExt cx="4904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56" y="-1671"/>
              <a:ext cx="4312" cy="72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607644"/>
            <a:ext cx="7758596" cy="656875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/>
              <a:t>Department of Biological Sciences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63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Melody Wright</cp:lastModifiedBy>
  <cp:revision>11</cp:revision>
  <cp:lastPrinted>2014-11-07T15:16:05Z</cp:lastPrinted>
  <dcterms:created xsi:type="dcterms:W3CDTF">2013-08-14T19:15:37Z</dcterms:created>
  <dcterms:modified xsi:type="dcterms:W3CDTF">2014-11-07T15:16:15Z</dcterms:modified>
</cp:coreProperties>
</file>