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9" d="100"/>
          <a:sy n="39" d="100"/>
        </p:scale>
        <p:origin x="-3344" y="-9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3/9/15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3/9/15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3/9/15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3/9/15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3/9/15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3/9/15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3/9/15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3/9/15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3/9/15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3/9/15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3/9/15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FBE14-1D66-AF41-9E8F-C7E9C5E53B3F}" type="datetimeFigureOut">
              <a:rPr lang="en-US" smtClean="0"/>
              <a:t>3/9/15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09412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50941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509412" rtl="0" eaLnBrk="1" latinLnBrk="0" hangingPunct="1">
        <a:spcBef>
          <a:spcPct val="20000"/>
        </a:spcBef>
        <a:buFont typeface="Arial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509412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509412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509412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9920" y="1849290"/>
            <a:ext cx="5872480" cy="820911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Amanda Monahan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2600" dirty="0" smtClean="0">
                <a:solidFill>
                  <a:schemeClr val="tx1"/>
                </a:solidFill>
              </a:rPr>
              <a:t>Ph.D. Candidate </a:t>
            </a:r>
            <a:endParaRPr lang="en-US" sz="2600" dirty="0">
              <a:solidFill>
                <a:schemeClr val="tx1"/>
              </a:solidFill>
            </a:endParaRPr>
          </a:p>
          <a:p>
            <a:endParaRPr lang="en-US" sz="2600" dirty="0" smtClean="0">
              <a:solidFill>
                <a:schemeClr val="tx1"/>
              </a:solidFill>
            </a:endParaRPr>
          </a:p>
          <a:p>
            <a:r>
              <a:rPr lang="en-US" sz="2600" dirty="0" smtClean="0">
                <a:solidFill>
                  <a:schemeClr val="tx1"/>
                </a:solidFill>
              </a:rPr>
              <a:t>presents</a:t>
            </a:r>
            <a:endParaRPr lang="en-US" sz="2600" dirty="0">
              <a:solidFill>
                <a:schemeClr val="tx1"/>
              </a:solidFill>
            </a:endParaRPr>
          </a:p>
          <a:p>
            <a:endParaRPr lang="en-US" sz="2600" dirty="0" smtClean="0">
              <a:solidFill>
                <a:schemeClr val="tx1"/>
              </a:solidFill>
            </a:endParaRPr>
          </a:p>
          <a:p>
            <a:r>
              <a:rPr lang="en-US" sz="2600" dirty="0" smtClean="0">
                <a:solidFill>
                  <a:schemeClr val="tx1"/>
                </a:solidFill>
              </a:rPr>
              <a:t>a Ph.D. Dissertation Seminar</a:t>
            </a:r>
          </a:p>
          <a:p>
            <a:endParaRPr lang="en-US" sz="2600" dirty="0">
              <a:solidFill>
                <a:schemeClr val="tx1"/>
              </a:solidFill>
            </a:endParaRPr>
          </a:p>
          <a:p>
            <a:r>
              <a:rPr lang="en-US" sz="2900" b="1" dirty="0" smtClean="0">
                <a:solidFill>
                  <a:schemeClr val="tx1"/>
                </a:solidFill>
              </a:rPr>
              <a:t>“</a:t>
            </a:r>
            <a:r>
              <a:rPr lang="en-US" sz="3200" b="1" dirty="0" smtClean="0">
                <a:solidFill>
                  <a:schemeClr val="tx1"/>
                </a:solidFill>
              </a:rPr>
              <a:t>A Conserved Genetic Circuit Governs Invasive Cell Identities and Stem Cell Fates in Drosophila Gametogenesis</a:t>
            </a:r>
            <a:r>
              <a:rPr lang="en-US" sz="2900" b="1" dirty="0" smtClean="0">
                <a:solidFill>
                  <a:schemeClr val="tx1"/>
                </a:solidFill>
              </a:rPr>
              <a:t>”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2200" dirty="0" smtClean="0">
                <a:solidFill>
                  <a:schemeClr val="tx1"/>
                </a:solidFill>
              </a:rPr>
              <a:t>Monday, March </a:t>
            </a:r>
            <a:r>
              <a:rPr lang="en-US" sz="2200" dirty="0" smtClean="0">
                <a:solidFill>
                  <a:schemeClr val="tx1"/>
                </a:solidFill>
              </a:rPr>
              <a:t>23, </a:t>
            </a:r>
            <a:r>
              <a:rPr lang="en-US" sz="2200" dirty="0" smtClean="0">
                <a:solidFill>
                  <a:schemeClr val="tx1"/>
                </a:solidFill>
              </a:rPr>
              <a:t>2015</a:t>
            </a: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 smtClean="0">
                <a:solidFill>
                  <a:schemeClr val="tx1"/>
                </a:solidFill>
              </a:rPr>
              <a:t>11</a:t>
            </a:r>
            <a:r>
              <a:rPr lang="en-US" sz="2200" dirty="0" smtClean="0">
                <a:solidFill>
                  <a:schemeClr val="tx1"/>
                </a:solidFill>
              </a:rPr>
              <a:t>:</a:t>
            </a:r>
            <a:r>
              <a:rPr lang="en-US" sz="2200" dirty="0" smtClean="0">
                <a:solidFill>
                  <a:schemeClr val="tx1"/>
                </a:solidFill>
              </a:rPr>
              <a:t>00am-12</a:t>
            </a:r>
            <a:r>
              <a:rPr lang="en-US" sz="2200" dirty="0" smtClean="0">
                <a:solidFill>
                  <a:schemeClr val="tx1"/>
                </a:solidFill>
              </a:rPr>
              <a:t>:00pm</a:t>
            </a: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 smtClean="0">
                <a:solidFill>
                  <a:schemeClr val="tx1"/>
                </a:solidFill>
              </a:rPr>
              <a:t>Biological Sciences </a:t>
            </a:r>
            <a:r>
              <a:rPr lang="en-US" sz="2200" dirty="0" smtClean="0">
                <a:solidFill>
                  <a:schemeClr val="tx1"/>
                </a:solidFill>
              </a:rPr>
              <a:t>Building</a:t>
            </a: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>
                <a:solidFill>
                  <a:schemeClr val="tx1"/>
                </a:solidFill>
              </a:rPr>
              <a:t>Room </a:t>
            </a:r>
            <a:r>
              <a:rPr lang="en-US" sz="2200" dirty="0" smtClean="0">
                <a:solidFill>
                  <a:schemeClr val="tx1"/>
                </a:solidFill>
              </a:rPr>
              <a:t>004</a:t>
            </a:r>
            <a:endParaRPr lang="en-US" sz="2200" dirty="0" smtClean="0">
              <a:solidFill>
                <a:schemeClr val="tx1"/>
              </a:solidFill>
            </a:endParaRPr>
          </a:p>
          <a:p>
            <a:r>
              <a:rPr lang="en-US" sz="2200" dirty="0" smtClean="0">
                <a:solidFill>
                  <a:schemeClr val="tx1"/>
                </a:solidFill>
              </a:rPr>
              <a:t>Mentor: </a:t>
            </a:r>
            <a:r>
              <a:rPr lang="en-US" sz="2200" dirty="0" smtClean="0">
                <a:solidFill>
                  <a:schemeClr val="tx1"/>
                </a:solidFill>
              </a:rPr>
              <a:t>Michelle Starz-</a:t>
            </a:r>
            <a:r>
              <a:rPr lang="en-US" sz="2200" smtClean="0">
                <a:solidFill>
                  <a:schemeClr val="tx1"/>
                </a:solidFill>
              </a:rPr>
              <a:t>Gaiano, </a:t>
            </a:r>
            <a:r>
              <a:rPr lang="en-US" sz="2200" dirty="0" smtClean="0">
                <a:solidFill>
                  <a:schemeClr val="tx1"/>
                </a:solidFill>
              </a:rPr>
              <a:t>Ph.D. </a:t>
            </a:r>
            <a:endParaRPr lang="en-US" sz="2200" dirty="0">
              <a:solidFill>
                <a:schemeClr val="tx1"/>
              </a:solidFill>
            </a:endParaRPr>
          </a:p>
          <a:p>
            <a:endParaRPr lang="en-US" b="1" dirty="0" smtClean="0"/>
          </a:p>
          <a:p>
            <a:endParaRPr lang="en-US" sz="2200" b="1" dirty="0"/>
          </a:p>
          <a:p>
            <a:endParaRPr lang="en-US" dirty="0" smtClean="0"/>
          </a:p>
        </p:txBody>
      </p: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1849291"/>
            <a:ext cx="1899920" cy="8209110"/>
            <a:chOff x="0" y="0"/>
            <a:chExt cx="1056" cy="4320"/>
          </a:xfrm>
          <a:solidFill>
            <a:schemeClr val="tx1"/>
          </a:solidFill>
        </p:grpSpPr>
        <p:sp>
          <p:nvSpPr>
            <p:cNvPr id="5" name="Rectangle 11"/>
            <p:cNvSpPr>
              <a:spLocks noChangeArrowheads="1"/>
            </p:cNvSpPr>
            <p:nvPr/>
          </p:nvSpPr>
          <p:spPr bwMode="auto">
            <a:xfrm>
              <a:off x="0" y="0"/>
              <a:ext cx="1056" cy="43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2700" dirty="0">
                <a:latin typeface="Times New Roman" pitchFamily="18" charset="0"/>
                <a:ea typeface="ＭＳ Ｐゴシック" pitchFamily="34" charset="-128"/>
              </a:endParaRPr>
            </a:p>
          </p:txBody>
        </p:sp>
        <p:pic>
          <p:nvPicPr>
            <p:cNvPr id="6" name="Picture 14" descr="C:\My Documents\Marketing\logos\vertical_logo.ti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" y="3552"/>
              <a:ext cx="912" cy="62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" name="Group 13"/>
          <p:cNvGrpSpPr>
            <a:grpSpLocks noChangeAspect="1"/>
          </p:cNvGrpSpPr>
          <p:nvPr/>
        </p:nvGrpSpPr>
        <p:grpSpPr bwMode="auto">
          <a:xfrm>
            <a:off x="13803" y="-892"/>
            <a:ext cx="8823113" cy="6531592"/>
            <a:chOff x="856" y="-1671"/>
            <a:chExt cx="4904" cy="2543"/>
          </a:xfrm>
        </p:grpSpPr>
        <p:sp>
          <p:nvSpPr>
            <p:cNvPr id="8" name="AutoShape 12"/>
            <p:cNvSpPr>
              <a:spLocks noChangeAspect="1" noChangeArrowheads="1" noTextEdit="1"/>
            </p:cNvSpPr>
            <p:nvPr/>
          </p:nvSpPr>
          <p:spPr bwMode="auto">
            <a:xfrm>
              <a:off x="856" y="144"/>
              <a:ext cx="4904" cy="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14"/>
            <p:cNvSpPr>
              <a:spLocks noChangeArrowheads="1"/>
            </p:cNvSpPr>
            <p:nvPr/>
          </p:nvSpPr>
          <p:spPr bwMode="auto">
            <a:xfrm>
              <a:off x="856" y="-1671"/>
              <a:ext cx="4312" cy="720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0" name="Rectangle 15"/>
            <p:cNvSpPr>
              <a:spLocks noChangeArrowheads="1"/>
            </p:cNvSpPr>
            <p:nvPr/>
          </p:nvSpPr>
          <p:spPr bwMode="auto">
            <a:xfrm>
              <a:off x="1167" y="340"/>
              <a:ext cx="0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1" name="Rectangle 16"/>
            <p:cNvSpPr>
              <a:spLocks noChangeArrowheads="1"/>
            </p:cNvSpPr>
            <p:nvPr/>
          </p:nvSpPr>
          <p:spPr bwMode="auto">
            <a:xfrm>
              <a:off x="3203" y="171"/>
              <a:ext cx="0" cy="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>
                <a:defRPr/>
              </a:pPr>
              <a:endParaRPr lang="en-US" dirty="0">
                <a:latin typeface="+mj-lt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3804" y="607644"/>
            <a:ext cx="7758596" cy="656875"/>
          </a:xfrm>
          <a:prstGeom prst="rect">
            <a:avLst/>
          </a:prstGeom>
          <a:noFill/>
        </p:spPr>
        <p:txBody>
          <a:bodyPr wrap="square" lIns="101882" tIns="50941" rIns="101882" bIns="50941" rtlCol="0" anchor="ctr" anchorCtr="1">
            <a:spAutoFit/>
          </a:bodyPr>
          <a:lstStyle/>
          <a:p>
            <a:pPr algn="ctr"/>
            <a:r>
              <a:rPr lang="en-US" sz="3600" dirty="0" smtClean="0"/>
              <a:t>The </a:t>
            </a:r>
            <a:r>
              <a:rPr lang="en-US" sz="3600" dirty="0"/>
              <a:t>Department of Biological Sciences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60</Words>
  <Application>Microsoft Macintosh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UMBC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Sue Schneider</dc:creator>
  <cp:lastModifiedBy>Melody Wright</cp:lastModifiedBy>
  <cp:revision>11</cp:revision>
  <cp:lastPrinted>2015-03-09T14:54:43Z</cp:lastPrinted>
  <dcterms:created xsi:type="dcterms:W3CDTF">2013-08-14T19:15:37Z</dcterms:created>
  <dcterms:modified xsi:type="dcterms:W3CDTF">2015-03-09T14:55:05Z</dcterms:modified>
</cp:coreProperties>
</file>