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10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2" d="100"/>
          <a:sy n="122" d="100"/>
        </p:scale>
        <p:origin x="-11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AD9B-613C-064A-847D-8E705CA00E33}" type="datetimeFigureOut">
              <a:rPr lang="en-US" smtClean="0"/>
              <a:pPr/>
              <a:t>2/8/16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5634-870A-B44C-88FC-773934D5DA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856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AD9B-613C-064A-847D-8E705CA00E33}" type="datetimeFigureOut">
              <a:rPr lang="en-US" smtClean="0"/>
              <a:pPr/>
              <a:t>2/8/16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5634-870A-B44C-88FC-773934D5DA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68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AD9B-613C-064A-847D-8E705CA00E33}" type="datetimeFigureOut">
              <a:rPr lang="en-US" smtClean="0"/>
              <a:pPr/>
              <a:t>2/8/16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5634-870A-B44C-88FC-773934D5DA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865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AD9B-613C-064A-847D-8E705CA00E33}" type="datetimeFigureOut">
              <a:rPr lang="en-US" smtClean="0"/>
              <a:pPr/>
              <a:t>2/8/16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5634-870A-B44C-88FC-773934D5DA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2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AD9B-613C-064A-847D-8E705CA00E33}" type="datetimeFigureOut">
              <a:rPr lang="en-US" smtClean="0"/>
              <a:pPr/>
              <a:t>2/8/16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5634-870A-B44C-88FC-773934D5DA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536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AD9B-613C-064A-847D-8E705CA00E33}" type="datetimeFigureOut">
              <a:rPr lang="en-US" smtClean="0"/>
              <a:pPr/>
              <a:t>2/8/16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5634-870A-B44C-88FC-773934D5DA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60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AD9B-613C-064A-847D-8E705CA00E33}" type="datetimeFigureOut">
              <a:rPr lang="en-US" smtClean="0"/>
              <a:pPr/>
              <a:t>2/8/16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5634-870A-B44C-88FC-773934D5DA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8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AD9B-613C-064A-847D-8E705CA00E33}" type="datetimeFigureOut">
              <a:rPr lang="en-US" smtClean="0"/>
              <a:pPr/>
              <a:t>2/8/16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5634-870A-B44C-88FC-773934D5DA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561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AD9B-613C-064A-847D-8E705CA00E33}" type="datetimeFigureOut">
              <a:rPr lang="en-US" smtClean="0"/>
              <a:pPr/>
              <a:t>2/8/16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5634-870A-B44C-88FC-773934D5DA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869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AD9B-613C-064A-847D-8E705CA00E33}" type="datetimeFigureOut">
              <a:rPr lang="en-US" smtClean="0"/>
              <a:pPr/>
              <a:t>2/8/16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5634-870A-B44C-88FC-773934D5DA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47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9AD9B-613C-064A-847D-8E705CA00E33}" type="datetimeFigureOut">
              <a:rPr lang="en-US" smtClean="0"/>
              <a:pPr/>
              <a:t>2/8/16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5634-870A-B44C-88FC-773934D5DA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828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9AD9B-613C-064A-847D-8E705CA00E33}" type="datetimeFigureOut">
              <a:rPr lang="en-US" smtClean="0"/>
              <a:pPr/>
              <a:t>2/8/16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65634-870A-B44C-88FC-773934D5DA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78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2456" y="1418902"/>
            <a:ext cx="4408737" cy="88344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08282" y="495572"/>
            <a:ext cx="83838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10BD"/>
                </a:solidFill>
              </a:rPr>
              <a:t>A</a:t>
            </a:r>
            <a:r>
              <a:rPr lang="en-US" sz="5400" dirty="0" smtClean="0"/>
              <a:t>pplied </a:t>
            </a:r>
            <a:r>
              <a:rPr lang="en-US" sz="5400" b="1" dirty="0" smtClean="0">
                <a:solidFill>
                  <a:srgbClr val="FF10BD"/>
                </a:solidFill>
              </a:rPr>
              <a:t>M</a:t>
            </a:r>
            <a:r>
              <a:rPr lang="en-US" sz="5400" dirty="0" smtClean="0"/>
              <a:t>olecular </a:t>
            </a:r>
            <a:r>
              <a:rPr lang="en-US" sz="5400" b="1" dirty="0" smtClean="0">
                <a:solidFill>
                  <a:srgbClr val="FF10BD"/>
                </a:solidFill>
              </a:rPr>
              <a:t>B</a:t>
            </a:r>
            <a:r>
              <a:rPr lang="en-US" sz="5400" dirty="0" smtClean="0"/>
              <a:t>iology:</a:t>
            </a:r>
          </a:p>
        </p:txBody>
      </p:sp>
      <p:sp>
        <p:nvSpPr>
          <p:cNvPr id="9" name="Frame 8"/>
          <p:cNvSpPr/>
          <p:nvPr/>
        </p:nvSpPr>
        <p:spPr>
          <a:xfrm>
            <a:off x="144549" y="103244"/>
            <a:ext cx="8869099" cy="6648931"/>
          </a:xfrm>
          <a:prstGeom prst="frame">
            <a:avLst>
              <a:gd name="adj1" fmla="val 628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6642" y="3808907"/>
            <a:ext cx="742361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ü"/>
            </a:pPr>
            <a:r>
              <a:rPr lang="en-US" sz="2400" dirty="0" smtClean="0"/>
              <a:t>Prepare for a medical, dental, or basic research career</a:t>
            </a:r>
          </a:p>
          <a:p>
            <a:pPr marL="285750" indent="-285750">
              <a:buFont typeface="Wingdings" charset="2"/>
              <a:buChar char="ü"/>
            </a:pPr>
            <a:r>
              <a:rPr lang="en-US" sz="2400" dirty="0" smtClean="0"/>
              <a:t>Work on important basic research problems </a:t>
            </a:r>
          </a:p>
          <a:p>
            <a:pPr marL="285750" indent="-285750">
              <a:buFont typeface="Wingdings" charset="2"/>
              <a:buChar char="ü"/>
            </a:pPr>
            <a:r>
              <a:rPr lang="en-US" sz="2400" u="sng" dirty="0" smtClean="0"/>
              <a:t>Do it all in </a:t>
            </a:r>
            <a:r>
              <a:rPr lang="en-US" sz="2400" b="1" u="sng" dirty="0" smtClean="0"/>
              <a:t>2 semesters</a:t>
            </a:r>
            <a:endParaRPr lang="en-US" sz="2400" b="1" u="sng" dirty="0"/>
          </a:p>
        </p:txBody>
      </p:sp>
      <p:sp>
        <p:nvSpPr>
          <p:cNvPr id="11" name="Rectangle 10"/>
          <p:cNvSpPr/>
          <p:nvPr/>
        </p:nvSpPr>
        <p:spPr>
          <a:xfrm>
            <a:off x="1489051" y="2239247"/>
            <a:ext cx="616589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 smtClean="0"/>
              <a:t>UMBC’s Nine-Month Master’s Degree</a:t>
            </a:r>
            <a:endParaRPr lang="en-US" sz="4800" dirty="0"/>
          </a:p>
        </p:txBody>
      </p:sp>
      <p:sp>
        <p:nvSpPr>
          <p:cNvPr id="12" name="TextBox 11"/>
          <p:cNvSpPr txBox="1"/>
          <p:nvPr/>
        </p:nvSpPr>
        <p:spPr>
          <a:xfrm>
            <a:off x="846642" y="5260716"/>
            <a:ext cx="76197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Find out more at our open house: </a:t>
            </a:r>
          </a:p>
          <a:p>
            <a:r>
              <a:rPr lang="en-US" sz="2400" dirty="0" smtClean="0"/>
              <a:t>			Monday, February 22, 2016 in UC 312 at Noon</a:t>
            </a:r>
          </a:p>
        </p:txBody>
      </p:sp>
    </p:spTree>
    <p:extLst>
      <p:ext uri="{BB962C8B-B14F-4D97-AF65-F5344CB8AC3E}">
        <p14:creationId xmlns:p14="http://schemas.microsoft.com/office/powerpoint/2010/main" val="1964252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1584</TotalTime>
  <Words>41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Manager/>
  <Company>UMBC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Julie Wolf</dc:creator>
  <cp:keywords/>
  <dc:description/>
  <cp:lastModifiedBy>Julie Wolf</cp:lastModifiedBy>
  <cp:revision>7</cp:revision>
  <dcterms:created xsi:type="dcterms:W3CDTF">2016-02-05T21:14:57Z</dcterms:created>
  <dcterms:modified xsi:type="dcterms:W3CDTF">2016-02-08T19:03:17Z</dcterms:modified>
  <cp:category/>
</cp:coreProperties>
</file>