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438" y="67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Meagan </a:t>
            </a:r>
            <a:r>
              <a:rPr lang="en-US" b="1" dirty="0" err="1" smtClean="0">
                <a:solidFill>
                  <a:schemeClr val="tx1"/>
                </a:solidFill>
                <a:latin typeface="Georgia Pro" panose="02040502050405020303" pitchFamily="18" charset="0"/>
              </a:rPr>
              <a:t>Jezek</a:t>
            </a:r>
            <a:endParaRPr lang="en-US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Green </a:t>
            </a:r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“Telomere regulation by the lysine </a:t>
            </a:r>
            <a:r>
              <a:rPr lang="en-US" sz="2900" dirty="0" err="1">
                <a:solidFill>
                  <a:schemeClr val="tx1"/>
                </a:solidFill>
                <a:latin typeface="Georgia Pro" panose="02040502050405020303" pitchFamily="18" charset="0"/>
              </a:rPr>
              <a:t>methyltransferase</a:t>
            </a:r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 </a:t>
            </a:r>
            <a:r>
              <a:rPr lang="en-US" sz="29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Set1. 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</a:t>
            </a:r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November 4th, 2020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Via </a:t>
            </a:r>
            <a:r>
              <a:rPr lang="en-US" sz="2200" dirty="0" err="1" smtClean="0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45</cp:revision>
  <cp:lastPrinted>2015-11-06T15:24:57Z</cp:lastPrinted>
  <dcterms:created xsi:type="dcterms:W3CDTF">2013-08-14T19:15:37Z</dcterms:created>
  <dcterms:modified xsi:type="dcterms:W3CDTF">2020-09-15T18:05:39Z</dcterms:modified>
</cp:coreProperties>
</file>