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438" y="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16" y="1938847"/>
            <a:ext cx="7726371" cy="6712632"/>
          </a:xfrm>
        </p:spPr>
        <p:txBody>
          <a:bodyPr>
            <a:normAutofit fontScale="92500" lnSpcReduction="10000"/>
          </a:bodyPr>
          <a:lstStyle/>
          <a:p>
            <a:endParaRPr lang="en-US" sz="3000" dirty="0"/>
          </a:p>
          <a:p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Ajay </a:t>
            </a:r>
            <a:r>
              <a:rPr lang="en-US" b="1" dirty="0" err="1" smtClean="0">
                <a:solidFill>
                  <a:schemeClr val="tx1"/>
                </a:solidFill>
                <a:latin typeface="Georgia Pro" panose="02040502050405020303" pitchFamily="18" charset="0"/>
              </a:rPr>
              <a:t>Chitnis</a:t>
            </a:r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NIH</a:t>
            </a:r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“Building the Zebrafish Lateral Line Primordium with signaling, mechanics and self-organization at multiple scales 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</a:t>
            </a:r>
            <a:r>
              <a:rPr lang="en-US" sz="2200">
                <a:solidFill>
                  <a:schemeClr val="tx1"/>
                </a:solidFill>
                <a:latin typeface="Georgia Pro" panose="02040502050405020303" pitchFamily="18" charset="0"/>
              </a:rPr>
              <a:t>September </a:t>
            </a:r>
            <a:r>
              <a:rPr lang="en-US" sz="2200" smtClean="0">
                <a:solidFill>
                  <a:schemeClr val="tx1"/>
                </a:solidFill>
                <a:latin typeface="Georgia Pro" panose="02040502050405020303" pitchFamily="18" charset="0"/>
              </a:rPr>
              <a:t>8, </a:t>
            </a:r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2021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11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Rachel Brewster,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Visitors Welcome</a:t>
            </a: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For information call: 410-455-2261</a:t>
            </a: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52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43</cp:revision>
  <cp:lastPrinted>2015-11-06T15:24:57Z</cp:lastPrinted>
  <dcterms:created xsi:type="dcterms:W3CDTF">2013-08-14T19:15:37Z</dcterms:created>
  <dcterms:modified xsi:type="dcterms:W3CDTF">2021-08-17T19:04:14Z</dcterms:modified>
</cp:coreProperties>
</file>