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 lnSpcReduction="10000"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Cecelia Garcia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Gardner 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“Metabolism of novel α-</a:t>
            </a:r>
            <a:r>
              <a:rPr lang="en-US" sz="2900" dirty="0" err="1">
                <a:solidFill>
                  <a:schemeClr val="tx1"/>
                </a:solidFill>
                <a:latin typeface="Georgia Pro" panose="02040502050405020303" pitchFamily="18" charset="0"/>
              </a:rPr>
              <a:t>diglucosides</a:t>
            </a:r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 in </a:t>
            </a:r>
            <a:r>
              <a:rPr lang="en-US" sz="2900" dirty="0" err="1">
                <a:solidFill>
                  <a:schemeClr val="tx1"/>
                </a:solidFill>
                <a:latin typeface="Georgia Pro" panose="02040502050405020303" pitchFamily="18" charset="0"/>
              </a:rPr>
              <a:t>Cellvibrio</a:t>
            </a:r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 japonicus is largely conferred by a single mutation in the amy13E amylase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</a:t>
            </a:r>
            <a:r>
              <a:rPr lang="en-US" sz="2200">
                <a:solidFill>
                  <a:schemeClr val="tx1"/>
                </a:solidFill>
                <a:latin typeface="Georgia Pro" panose="02040502050405020303" pitchFamily="18" charset="0"/>
              </a:rPr>
              <a:t>, October 27, 2021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Visitors Welcome</a:t>
            </a: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For information call: 410-455-2261</a:t>
            </a: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50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43</cp:revision>
  <cp:lastPrinted>2015-11-06T15:24:57Z</cp:lastPrinted>
  <dcterms:created xsi:type="dcterms:W3CDTF">2013-08-14T19:15:37Z</dcterms:created>
  <dcterms:modified xsi:type="dcterms:W3CDTF">2021-09-03T17:00:19Z</dcterms:modified>
</cp:coreProperties>
</file>