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81614"/>
          <a:stretch/>
        </p:blipFill>
        <p:spPr>
          <a:xfrm>
            <a:off x="-6903" y="5130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Sima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 Saleh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Farabaugh Lab</a:t>
            </a: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Ph.D. Candidate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Georgia Pro" panose="02040502050405020303" pitchFamily="18" charset="0"/>
              </a:rPr>
              <a:t>“Role of transfer RNA post-transcriptional modification on translational misreading errors in the yeast saccharomyces cerevisiae</a:t>
            </a:r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November 17, 2021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0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42</cp:revision>
  <cp:lastPrinted>2015-11-06T15:24:57Z</cp:lastPrinted>
  <dcterms:created xsi:type="dcterms:W3CDTF">2013-08-14T19:15:37Z</dcterms:created>
  <dcterms:modified xsi:type="dcterms:W3CDTF">2021-09-24T20:05:04Z</dcterms:modified>
</cp:coreProperties>
</file>