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Juan </a:t>
            </a:r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Angueyra-Aristizabal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National Institutes of Health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“Mechanisms of fate determination and synaptic connectivity in zebrafish photoreceptors 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December 1,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</a:t>
            </a:r>
            <a:r>
              <a:rPr lang="en-US" sz="2200" b="1">
                <a:solidFill>
                  <a:schemeClr val="tx1"/>
                </a:solidFill>
                <a:latin typeface="Georgia Pro" panose="02040502050405020303" pitchFamily="18" charset="0"/>
              </a:rPr>
              <a:t>Phyllis Robinson, 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47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42</cp:revision>
  <cp:lastPrinted>2015-11-06T15:24:57Z</cp:lastPrinted>
  <dcterms:created xsi:type="dcterms:W3CDTF">2013-08-14T19:15:37Z</dcterms:created>
  <dcterms:modified xsi:type="dcterms:W3CDTF">2021-09-27T20:33:55Z</dcterms:modified>
</cp:coreProperties>
</file>