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81614"/>
          <a:stretch/>
        </p:blipFill>
        <p:spPr>
          <a:xfrm>
            <a:off x="-6903" y="5130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Sabeen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 Ikram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Green Lab</a:t>
            </a: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Ph.D. Candidate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Georgia Pro" panose="02040502050405020303" pitchFamily="18" charset="0"/>
              </a:rPr>
              <a:t>“Investigating proto-oncogenic functions of lysine methyltransferase SMYD3 in prostate cancer. </a:t>
            </a:r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December </a:t>
            </a:r>
            <a:r>
              <a:rPr lang="en-US" sz="2200">
                <a:solidFill>
                  <a:schemeClr val="tx1"/>
                </a:solidFill>
                <a:latin typeface="Georgia Pro" panose="02040502050405020303" pitchFamily="18" charset="0"/>
              </a:rPr>
              <a:t>8, 2021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0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36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42</cp:revision>
  <cp:lastPrinted>2015-11-06T15:24:57Z</cp:lastPrinted>
  <dcterms:created xsi:type="dcterms:W3CDTF">2013-08-14T19:15:37Z</dcterms:created>
  <dcterms:modified xsi:type="dcterms:W3CDTF">2021-09-29T18:00:30Z</dcterms:modified>
</cp:coreProperties>
</file>