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7772400" cy="10058400"/>
  <p:notesSz cx="6858000" cy="9144000"/>
  <p:defaultTextStyle>
    <a:defPPr>
      <a:defRPr lang="en-US"/>
    </a:defPPr>
    <a:lvl1pPr marL="0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2" d="100"/>
          <a:sy n="72" d="100"/>
        </p:scale>
        <p:origin x="2952" y="66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6"/>
            <a:ext cx="6606540" cy="21560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34990" y="402804"/>
            <a:ext cx="1748790" cy="85822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" y="402804"/>
            <a:ext cx="5116830" cy="85822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097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8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8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1" y="400474"/>
            <a:ext cx="2557066" cy="17043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3" y="400474"/>
            <a:ext cx="4344988" cy="8584566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1" y="2104814"/>
            <a:ext cx="2557066" cy="6880226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1"/>
            <a:ext cx="4663440" cy="831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6"/>
            <a:ext cx="4663440" cy="60350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7"/>
            <a:ext cx="4663440" cy="1180464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2"/>
            <a:ext cx="6995160" cy="6638079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FBE14-1D66-AF41-9E8F-C7E9C5E53B3F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8"/>
            <a:ext cx="24612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09412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509412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509412" rtl="0" eaLnBrk="1" latinLnBrk="0" hangingPunct="1">
        <a:spcBef>
          <a:spcPct val="20000"/>
        </a:spcBef>
        <a:buFont typeface="Arial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509412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509412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509412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7ADC0BE-650C-4D24-93F3-88B0283F16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grayscl/>
          </a:blip>
          <a:srcRect b="81614"/>
          <a:stretch/>
        </p:blipFill>
        <p:spPr>
          <a:xfrm>
            <a:off x="-6903" y="5130"/>
            <a:ext cx="7772400" cy="1849293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029" y="1896635"/>
            <a:ext cx="7726371" cy="6712632"/>
          </a:xfrm>
        </p:spPr>
        <p:txBody>
          <a:bodyPr>
            <a:normAutofit/>
          </a:bodyPr>
          <a:lstStyle/>
          <a:p>
            <a:endParaRPr lang="en-US" sz="3000" dirty="0"/>
          </a:p>
          <a:p>
            <a:r>
              <a:rPr lang="en-US" b="1" dirty="0">
                <a:solidFill>
                  <a:schemeClr val="tx1"/>
                </a:solidFill>
                <a:latin typeface="Georgia Pro" panose="02040502050405020303" pitchFamily="18" charset="0"/>
              </a:rPr>
              <a:t>Archana Hari</a:t>
            </a:r>
          </a:p>
          <a:p>
            <a:endParaRPr lang="en-US" sz="2200" dirty="0">
              <a:solidFill>
                <a:schemeClr val="tx1"/>
              </a:solidFill>
              <a:latin typeface="Georgia Pro" panose="02040502050405020303" pitchFamily="18" charset="0"/>
            </a:endParaRPr>
          </a:p>
          <a:p>
            <a:r>
              <a:rPr lang="en-US" sz="2600" dirty="0">
                <a:solidFill>
                  <a:schemeClr val="tx1"/>
                </a:solidFill>
                <a:latin typeface="Georgia Pro" panose="02040502050405020303" pitchFamily="18" charset="0"/>
              </a:rPr>
              <a:t>Lobo Lab</a:t>
            </a:r>
          </a:p>
          <a:p>
            <a:r>
              <a:rPr lang="en-US" sz="2600" dirty="0">
                <a:solidFill>
                  <a:schemeClr val="tx1"/>
                </a:solidFill>
                <a:latin typeface="Georgia Pro" panose="02040502050405020303" pitchFamily="18" charset="0"/>
              </a:rPr>
              <a:t>Ph.D. Candidate</a:t>
            </a:r>
          </a:p>
          <a:p>
            <a:endParaRPr lang="en-US" sz="2200" dirty="0">
              <a:solidFill>
                <a:schemeClr val="tx1"/>
              </a:solidFill>
              <a:latin typeface="Georgia Pro" panose="02040502050405020303" pitchFamily="18" charset="0"/>
            </a:endParaRPr>
          </a:p>
          <a:p>
            <a:r>
              <a:rPr lang="en-US" sz="2900" dirty="0">
                <a:solidFill>
                  <a:schemeClr val="tx1"/>
                </a:solidFill>
                <a:latin typeface="Georgia Pro" panose="02040502050405020303" pitchFamily="18" charset="0"/>
              </a:rPr>
              <a:t>“Novel systems biology methods for the reconstruction, optimization, and visualization of kinetic and genome-scale stoichiometric models.</a:t>
            </a:r>
            <a:r>
              <a:rPr lang="en-US" sz="2900" b="1" dirty="0">
                <a:solidFill>
                  <a:schemeClr val="tx1"/>
                </a:solidFill>
                <a:latin typeface="Georgia Pro" panose="02040502050405020303" pitchFamily="18" charset="0"/>
              </a:rPr>
              <a:t>”</a:t>
            </a:r>
          </a:p>
          <a:p>
            <a:endParaRPr lang="en-US" sz="2200" b="1" dirty="0">
              <a:solidFill>
                <a:schemeClr val="tx1"/>
              </a:solidFill>
              <a:latin typeface="Georgia Pro" panose="02040502050405020303" pitchFamily="18" charset="0"/>
            </a:endParaRPr>
          </a:p>
          <a:p>
            <a:r>
              <a:rPr lang="en-US" sz="2200" dirty="0">
                <a:solidFill>
                  <a:schemeClr val="tx1"/>
                </a:solidFill>
                <a:latin typeface="Georgia Pro" panose="02040502050405020303" pitchFamily="18" charset="0"/>
              </a:rPr>
              <a:t>Wednesday, December 8, 2021</a:t>
            </a:r>
          </a:p>
          <a:p>
            <a:r>
              <a:rPr lang="en-US" sz="2200" dirty="0">
                <a:solidFill>
                  <a:schemeClr val="tx1"/>
                </a:solidFill>
                <a:latin typeface="Georgia Pro" panose="02040502050405020303" pitchFamily="18" charset="0"/>
              </a:rPr>
              <a:t>WebEx</a:t>
            </a:r>
          </a:p>
          <a:p>
            <a:endParaRPr lang="en-US" sz="2200" dirty="0">
              <a:solidFill>
                <a:schemeClr val="tx1"/>
              </a:solidFill>
              <a:latin typeface="Georgia Pro" panose="02040502050405020303" pitchFamily="18" charset="0"/>
            </a:endParaRPr>
          </a:p>
          <a:p>
            <a:endParaRPr lang="en-US" sz="2200" b="1" dirty="0">
              <a:latin typeface="Georgia Pro" panose="02040502050405020303" pitchFamily="18" charset="0"/>
            </a:endParaRPr>
          </a:p>
          <a:p>
            <a:endParaRPr lang="en-US" sz="2200" dirty="0"/>
          </a:p>
        </p:txBody>
      </p:sp>
      <p:sp>
        <p:nvSpPr>
          <p:cNvPr id="12" name="TextBox 11"/>
          <p:cNvSpPr txBox="1"/>
          <p:nvPr/>
        </p:nvSpPr>
        <p:spPr>
          <a:xfrm>
            <a:off x="-1" y="0"/>
            <a:ext cx="7758596" cy="1764871"/>
          </a:xfrm>
          <a:prstGeom prst="rect">
            <a:avLst/>
          </a:prstGeom>
          <a:noFill/>
        </p:spPr>
        <p:txBody>
          <a:bodyPr wrap="square" lIns="101882" tIns="50941" rIns="101882" bIns="50941" rtlCol="0" anchor="ctr" anchorCtr="1">
            <a:spAutoFit/>
          </a:bodyPr>
          <a:lstStyle/>
          <a:p>
            <a:pPr algn="ctr"/>
            <a:r>
              <a:rPr lang="en-US" sz="3600" dirty="0">
                <a:latin typeface="Georgia Pro Cond" panose="02040506050405020303" pitchFamily="18" charset="0"/>
              </a:rPr>
              <a:t>UMBC</a:t>
            </a:r>
          </a:p>
          <a:p>
            <a:pPr algn="ctr"/>
            <a:r>
              <a:rPr lang="en-US" sz="3600" dirty="0">
                <a:latin typeface="Georgia Pro Cond" panose="02040506050405020303" pitchFamily="18" charset="0"/>
              </a:rPr>
              <a:t>Department of Biological Sciences</a:t>
            </a:r>
          </a:p>
          <a:p>
            <a:pPr algn="ctr"/>
            <a:r>
              <a:rPr lang="en-US" sz="3600" dirty="0">
                <a:latin typeface="Georgia Pro Cond" panose="02040506050405020303" pitchFamily="18" charset="0"/>
              </a:rPr>
              <a:t>Seminar</a:t>
            </a:r>
          </a:p>
        </p:txBody>
      </p:sp>
      <p:pic>
        <p:nvPicPr>
          <p:cNvPr id="8" name="Picture 7" descr="A close up of a white wall&#10;&#10;Description automatically generated">
            <a:extLst>
              <a:ext uri="{FF2B5EF4-FFF2-40B4-BE49-F238E27FC236}">
                <a16:creationId xmlns:a16="http://schemas.microsoft.com/office/drawing/2014/main" id="{3DA9046E-D22C-4077-B753-FA788E91C8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8" t="73678" r="-668" b="12278"/>
          <a:stretch/>
        </p:blipFill>
        <p:spPr>
          <a:xfrm>
            <a:off x="-1" y="8651479"/>
            <a:ext cx="7871791" cy="1430569"/>
          </a:xfrm>
          <a:prstGeom prst="rect">
            <a:avLst/>
          </a:prstGeom>
        </p:spPr>
      </p:pic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94604C8B-C2C0-4C87-8F07-AEA9A03568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0419" y="8843032"/>
            <a:ext cx="3711562" cy="85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612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514</TotalTime>
  <Words>42</Words>
  <Application>Microsoft Office PowerPoint</Application>
  <PresentationFormat>Custom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Georgia Pro</vt:lpstr>
      <vt:lpstr>Georgia Pro Cond</vt:lpstr>
      <vt:lpstr>Office Theme</vt:lpstr>
      <vt:lpstr>PowerPoint Presentation</vt:lpstr>
    </vt:vector>
  </TitlesOfParts>
  <Company>UMBC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Sue Schneider</dc:creator>
  <cp:lastModifiedBy>Sandra Johnson</cp:lastModifiedBy>
  <cp:revision>42</cp:revision>
  <cp:lastPrinted>2015-11-06T15:24:57Z</cp:lastPrinted>
  <dcterms:created xsi:type="dcterms:W3CDTF">2013-08-14T19:15:37Z</dcterms:created>
  <dcterms:modified xsi:type="dcterms:W3CDTF">2021-09-29T18:02:43Z</dcterms:modified>
</cp:coreProperties>
</file>