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5" d="100"/>
          <a:sy n="65" d="100"/>
        </p:scale>
        <p:origin x="-114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143F8-82A4-43CE-A5E4-A00B2197D241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630FC-6F32-4A80-84FD-5A9400AAF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5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Nico – Real – Making progress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Community Engagement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3113" indent="-2968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9038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65288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41538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98738" indent="-2365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55938" indent="-2365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13138" indent="-2365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0338" indent="-236538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39FEF4-E410-418B-A886-64C6348E96C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141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3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6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6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7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9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8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8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9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68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0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4E14-C6D2-4B67-A58A-A177CBC3BAA8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09481-1D1D-4D8B-BD95-7C4804D6C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78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51436"/>
            <a:ext cx="6400800" cy="67310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9" name="Picture 3" descr="UMBClogo_offse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13" y="42863"/>
            <a:ext cx="33274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24000" y="868364"/>
            <a:ext cx="9144000" cy="46037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424614"/>
            <a:ext cx="9144000" cy="433387"/>
          </a:xfrm>
          <a:prstGeom prst="rect">
            <a:avLst/>
          </a:prstGeom>
          <a:solidFill>
            <a:srgbClr val="FFCC00"/>
          </a:solidFill>
          <a:ln>
            <a:solidFill>
              <a:schemeClr val="accent1">
                <a:shade val="95000"/>
                <a:satMod val="10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8818564" y="6424613"/>
            <a:ext cx="1709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cs typeface="Arial" panose="020B0604020202020204" pitchFamily="34" charset="0"/>
              </a:rPr>
              <a:t>www.umbc.edu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247" y="911213"/>
            <a:ext cx="4391638" cy="53633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78398"/>
            <a:ext cx="5172603" cy="47822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2271" y="176360"/>
            <a:ext cx="6199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REX FINANCE REPORTS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13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14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Lowenthal</dc:creator>
  <cp:lastModifiedBy>UMBC Guest</cp:lastModifiedBy>
  <cp:revision>2</cp:revision>
  <dcterms:created xsi:type="dcterms:W3CDTF">2016-10-31T16:04:50Z</dcterms:created>
  <dcterms:modified xsi:type="dcterms:W3CDTF">2016-11-03T14:56:43Z</dcterms:modified>
</cp:coreProperties>
</file>