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5" d="100"/>
          <a:sy n="85" d="100"/>
        </p:scale>
        <p:origin x="-2988" y="-7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819814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607577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703071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590276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1939917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2773324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1128729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88166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3333633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3606121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4E9235-F4D9-4490-A888-9D6FB315FE82}" type="datetimeFigureOut">
              <a:rPr lang="en-GB" smtClean="0"/>
              <a:t>24/01/2015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AE4F821-02B8-4179-A2A3-D8FA4C631458}" type="slidenum">
              <a:rPr lang="en-GB" smtClean="0"/>
              <a:t>‹#›</a:t>
            </a:fld>
            <a:endParaRPr lang="en-GB" dirty="0"/>
          </a:p>
        </p:txBody>
      </p:sp>
    </p:spTree>
    <p:extLst>
      <p:ext uri="{BB962C8B-B14F-4D97-AF65-F5344CB8AC3E}">
        <p14:creationId xmlns:p14="http://schemas.microsoft.com/office/powerpoint/2010/main" val="3343192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94E9235-F4D9-4490-A888-9D6FB315FE82}" type="datetimeFigureOut">
              <a:rPr lang="en-GB" smtClean="0"/>
              <a:t>24/01/2015</a:t>
            </a:fld>
            <a:endParaRPr lang="en-GB"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EAE4F821-02B8-4179-A2A3-D8FA4C631458}" type="slidenum">
              <a:rPr lang="en-GB" smtClean="0"/>
              <a:t>‹#›</a:t>
            </a:fld>
            <a:endParaRPr lang="en-GB" dirty="0"/>
          </a:p>
        </p:txBody>
      </p:sp>
    </p:spTree>
    <p:extLst>
      <p:ext uri="{BB962C8B-B14F-4D97-AF65-F5344CB8AC3E}">
        <p14:creationId xmlns:p14="http://schemas.microsoft.com/office/powerpoint/2010/main" val="641562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www.jhuapl.edu/employm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4070472" y="8795691"/>
            <a:ext cx="2787528" cy="304799"/>
          </a:xfrm>
          <a:prstGeom prst="rect">
            <a:avLst/>
          </a:prstGeom>
          <a:noFill/>
          <a:ln w="9525">
            <a:noFill/>
            <a:miter lim="800000"/>
            <a:headEnd/>
            <a:tailEnd/>
          </a:ln>
        </p:spPr>
        <p:txBody>
          <a:bodyPr lIns="94576" tIns="47288" rIns="94576" bIns="47288"/>
          <a:lstStyle/>
          <a:p>
            <a:pPr algn="r" defTabSz="473075">
              <a:lnSpc>
                <a:spcPct val="80000"/>
              </a:lnSpc>
              <a:spcBef>
                <a:spcPct val="20000"/>
              </a:spcBef>
            </a:pPr>
            <a:r>
              <a:rPr lang="en-US" sz="900" b="1" dirty="0">
                <a:solidFill>
                  <a:schemeClr val="accent1">
                    <a:lumMod val="75000"/>
                  </a:schemeClr>
                </a:solidFill>
                <a:latin typeface="Calisto MT" pitchFamily="18" charset="0"/>
              </a:rPr>
              <a:t>11100 Johns Hopkins Road, </a:t>
            </a:r>
          </a:p>
          <a:p>
            <a:pPr algn="r" defTabSz="473075">
              <a:lnSpc>
                <a:spcPct val="80000"/>
              </a:lnSpc>
              <a:spcBef>
                <a:spcPct val="20000"/>
              </a:spcBef>
            </a:pPr>
            <a:r>
              <a:rPr lang="en-US" sz="900" b="1" dirty="0">
                <a:solidFill>
                  <a:schemeClr val="accent1">
                    <a:lumMod val="75000"/>
                  </a:schemeClr>
                </a:solidFill>
                <a:latin typeface="Calisto MT" pitchFamily="18" charset="0"/>
              </a:rPr>
              <a:t>Laurel, MD 20723</a:t>
            </a:r>
          </a:p>
        </p:txBody>
      </p:sp>
      <p:sp>
        <p:nvSpPr>
          <p:cNvPr id="6" name="TextBox 5"/>
          <p:cNvSpPr txBox="1"/>
          <p:nvPr/>
        </p:nvSpPr>
        <p:spPr>
          <a:xfrm>
            <a:off x="381000" y="2209800"/>
            <a:ext cx="6172200" cy="1569660"/>
          </a:xfrm>
          <a:prstGeom prst="rect">
            <a:avLst/>
          </a:prstGeom>
          <a:noFill/>
        </p:spPr>
        <p:txBody>
          <a:bodyPr wrap="square" rtlCol="0">
            <a:spAutoFit/>
          </a:bodyPr>
          <a:lstStyle/>
          <a:p>
            <a:pPr algn="ctr"/>
            <a:r>
              <a:rPr lang="en-US" sz="1600" dirty="0" smtClean="0">
                <a:solidFill>
                  <a:srgbClr val="0070C0"/>
                </a:solidFill>
                <a:latin typeface="Calisto MT" pitchFamily="18" charset="0"/>
              </a:rPr>
              <a:t>The Johns Hopkins University Applied Physics Laboratory</a:t>
            </a:r>
            <a:r>
              <a:rPr lang="en-US" sz="1600" dirty="0" smtClean="0">
                <a:latin typeface="Calisto MT" pitchFamily="18" charset="0"/>
              </a:rPr>
              <a:t> (JHU/APL) is a nonprofit, university-affiliated R&amp;D center investigating some of the nation’s most complex science and engineering problems. Scientists and engineers work at the leading edge of technology in over 600 programs, ranging from defense systems engineering to space science and biomedicine.</a:t>
            </a:r>
          </a:p>
        </p:txBody>
      </p:sp>
      <p:pic>
        <p:nvPicPr>
          <p:cNvPr id="1027" name="Picture 3" descr="U:\My Pictures\flyer\RED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086" y="381000"/>
            <a:ext cx="657225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My Pictures\flyer\intern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044" y="6735107"/>
            <a:ext cx="3787705" cy="236538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1295400" y="3841016"/>
            <a:ext cx="4419599" cy="1569660"/>
          </a:xfrm>
          <a:prstGeom prst="rect">
            <a:avLst/>
          </a:prstGeom>
          <a:noFill/>
        </p:spPr>
        <p:txBody>
          <a:bodyPr wrap="square" rtlCol="0">
            <a:spAutoFit/>
          </a:bodyPr>
          <a:lstStyle/>
          <a:p>
            <a:pPr algn="ctr"/>
            <a:r>
              <a:rPr lang="en-US" sz="1600" dirty="0" smtClean="0">
                <a:solidFill>
                  <a:srgbClr val="0070C0"/>
                </a:solidFill>
                <a:latin typeface="Calisto MT" pitchFamily="18" charset="0"/>
              </a:rPr>
              <a:t>JHU/APL</a:t>
            </a:r>
          </a:p>
          <a:p>
            <a:pPr algn="ctr"/>
            <a:r>
              <a:rPr lang="en-US" sz="1600" dirty="0" smtClean="0">
                <a:latin typeface="Calisto MT" pitchFamily="18" charset="0"/>
              </a:rPr>
              <a:t>is hosting an information session at your school! </a:t>
            </a:r>
          </a:p>
          <a:p>
            <a:pPr algn="ctr"/>
            <a:r>
              <a:rPr lang="en-US" sz="1600" dirty="0" smtClean="0">
                <a:latin typeface="Calisto MT" pitchFamily="18" charset="0"/>
              </a:rPr>
              <a:t>Our next campus visit is:</a:t>
            </a:r>
          </a:p>
          <a:p>
            <a:pPr algn="ctr"/>
            <a:r>
              <a:rPr lang="en-US" sz="1600" b="1" dirty="0" smtClean="0">
                <a:solidFill>
                  <a:srgbClr val="C00000"/>
                </a:solidFill>
                <a:latin typeface="Calisto MT" pitchFamily="18" charset="0"/>
              </a:rPr>
              <a:t>Wednesday, January 28, 2015</a:t>
            </a:r>
          </a:p>
          <a:p>
            <a:pPr algn="ctr"/>
            <a:r>
              <a:rPr lang="en-US" sz="1600" b="1" dirty="0" smtClean="0">
                <a:solidFill>
                  <a:srgbClr val="C00000"/>
                </a:solidFill>
                <a:latin typeface="Calisto MT" pitchFamily="18" charset="0"/>
              </a:rPr>
              <a:t> from 12:00 – 1:00 pm</a:t>
            </a:r>
          </a:p>
          <a:p>
            <a:pPr algn="ctr"/>
            <a:r>
              <a:rPr lang="en-US" sz="1600" b="1" dirty="0" smtClean="0">
                <a:solidFill>
                  <a:srgbClr val="C00000"/>
                </a:solidFill>
                <a:latin typeface="Calisto MT" pitchFamily="18" charset="0"/>
              </a:rPr>
              <a:t>Commons 331</a:t>
            </a:r>
          </a:p>
        </p:txBody>
      </p:sp>
      <p:sp>
        <p:nvSpPr>
          <p:cNvPr id="9" name="TextBox 8"/>
          <p:cNvSpPr txBox="1"/>
          <p:nvPr/>
        </p:nvSpPr>
        <p:spPr>
          <a:xfrm>
            <a:off x="116079" y="5638800"/>
            <a:ext cx="6572250" cy="1015663"/>
          </a:xfrm>
          <a:prstGeom prst="rect">
            <a:avLst/>
          </a:prstGeom>
          <a:noFill/>
        </p:spPr>
        <p:txBody>
          <a:bodyPr wrap="square" rtlCol="0">
            <a:spAutoFit/>
          </a:bodyPr>
          <a:lstStyle/>
          <a:p>
            <a:pPr algn="ctr"/>
            <a:r>
              <a:rPr lang="en-US" sz="1200" dirty="0" smtClean="0">
                <a:latin typeface="Calisto MT" pitchFamily="18" charset="0"/>
              </a:rPr>
              <a:t>If you are pursuing a degree in Computer Science, Computer Engineering, Electrical Engineering, Information Systems/Technology, Cyber Security, Mechanical, Aero-Astro, Systems Engineering, Materials, Applied Math or Physics, please come visit us and/or submit your resume on-line at:</a:t>
            </a:r>
          </a:p>
          <a:p>
            <a:pPr algn="ctr"/>
            <a:r>
              <a:rPr lang="en-US" sz="1200" dirty="0" smtClean="0">
                <a:solidFill>
                  <a:srgbClr val="0070C0"/>
                </a:solidFill>
                <a:latin typeface="Calisto MT" pitchFamily="18" charset="0"/>
                <a:hlinkClick r:id="rId4"/>
              </a:rPr>
              <a:t>www.jhuapl.edu/employment</a:t>
            </a:r>
            <a:endParaRPr lang="en-US" sz="1200" dirty="0" smtClean="0">
              <a:solidFill>
                <a:srgbClr val="0070C0"/>
              </a:solidFill>
              <a:latin typeface="Calisto MT" pitchFamily="18" charset="0"/>
            </a:endParaRPr>
          </a:p>
          <a:p>
            <a:pPr algn="ctr"/>
            <a:endParaRPr lang="en-GB" sz="1200" dirty="0">
              <a:solidFill>
                <a:srgbClr val="0070C0"/>
              </a:solidFill>
              <a:latin typeface="Calisto MT" pitchFamily="18" charset="0"/>
            </a:endParaRPr>
          </a:p>
        </p:txBody>
      </p:sp>
      <p:sp>
        <p:nvSpPr>
          <p:cNvPr id="3" name="TextBox 2"/>
          <p:cNvSpPr txBox="1"/>
          <p:nvPr/>
        </p:nvSpPr>
        <p:spPr>
          <a:xfrm>
            <a:off x="5613984" y="8147361"/>
            <a:ext cx="1184940" cy="261610"/>
          </a:xfrm>
          <a:prstGeom prst="rect">
            <a:avLst/>
          </a:prstGeom>
          <a:noFill/>
        </p:spPr>
        <p:txBody>
          <a:bodyPr wrap="none" rtlCol="0">
            <a:spAutoFit/>
          </a:bodyPr>
          <a:lstStyle/>
          <a:p>
            <a:r>
              <a:rPr lang="en-US" sz="1100" dirty="0" smtClean="0">
                <a:latin typeface="Calisto MT" pitchFamily="18" charset="0"/>
              </a:rPr>
              <a:t>EOE M/F/D/V</a:t>
            </a:r>
            <a:endParaRPr lang="en-GB" sz="1100" dirty="0">
              <a:latin typeface="Calisto MT" pitchFamily="18" charset="0"/>
            </a:endParaRPr>
          </a:p>
        </p:txBody>
      </p:sp>
      <p:pic>
        <p:nvPicPr>
          <p:cNvPr id="1026" name="Picture 2" descr="C:\Users\Public\Pictures\apl_horizontal_blue.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01753" y="8016556"/>
            <a:ext cx="2602712" cy="1072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56650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3604F13B4EB74CBBF12BFCDE3E3540" ma:contentTypeVersion="2" ma:contentTypeDescription="Create a new document." ma:contentTypeScope="" ma:versionID="254937413ff206202ff52563692a17f8">
  <xsd:schema xmlns:xsd="http://www.w3.org/2001/XMLSchema" xmlns:xs="http://www.w3.org/2001/XMLSchema" xmlns:p="http://schemas.microsoft.com/office/2006/metadata/properties" xmlns:ns2="272ad274-780d-482f-a3a6-8ef9267fa0ce" targetNamespace="http://schemas.microsoft.com/office/2006/metadata/properties" ma:root="true" ma:fieldsID="071225afbf9cfdbdb02c0a3a772caeb8" ns2:_="">
    <xsd:import namespace="272ad274-780d-482f-a3a6-8ef9267fa0ce"/>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2ad274-780d-482f-a3a6-8ef9267fa0c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272ad274-780d-482f-a3a6-8ef9267fa0ce">SCID9-60-162274</_dlc_DocId>
    <_dlc_DocIdUrl xmlns="272ad274-780d-482f-a3a6-8ef9267fa0ce">
      <Url>https://aplworks/dept/hrsd/hcs/employ/_layouts/DocIdRedir.aspx?ID=SCID9-60-162274</Url>
      <Description>SCID9-60-162274</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FEC843-6DC7-45FA-957A-DB0CCA45AC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2ad274-780d-482f-a3a6-8ef9267fa0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4C7448-572A-4CC0-8A4F-8BBF698A5BE3}">
  <ds:schemaRefs>
    <ds:schemaRef ds:uri="http://schemas.microsoft.com/sharepoint/events"/>
  </ds:schemaRefs>
</ds:datastoreItem>
</file>

<file path=customXml/itemProps3.xml><?xml version="1.0" encoding="utf-8"?>
<ds:datastoreItem xmlns:ds="http://schemas.openxmlformats.org/officeDocument/2006/customXml" ds:itemID="{875BDD5D-8C93-4C5B-BC57-CAFBFCC6F58A}">
  <ds:schemaRefs>
    <ds:schemaRef ds:uri="http://www.w3.org/XML/1998/namespace"/>
    <ds:schemaRef ds:uri="http://schemas.microsoft.com/office/infopath/2007/PartnerControls"/>
    <ds:schemaRef ds:uri="http://schemas.openxmlformats.org/package/2006/metadata/core-properties"/>
    <ds:schemaRef ds:uri="272ad274-780d-482f-a3a6-8ef9267fa0ce"/>
    <ds:schemaRef ds:uri="http://purl.org/dc/dcmitype/"/>
    <ds:schemaRef ds:uri="http://schemas.microsoft.com/office/2006/documentManagement/types"/>
    <ds:schemaRef ds:uri="http://purl.org/dc/elements/1.1/"/>
    <ds:schemaRef ds:uri="http://schemas.microsoft.com/office/2006/metadata/properties"/>
    <ds:schemaRef ds:uri="http://purl.org/dc/terms/"/>
  </ds:schemaRefs>
</ds:datastoreItem>
</file>

<file path=customXml/itemProps4.xml><?xml version="1.0" encoding="utf-8"?>
<ds:datastoreItem xmlns:ds="http://schemas.openxmlformats.org/officeDocument/2006/customXml" ds:itemID="{AB4CE0F5-389B-400A-9851-37B6660C0E6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148</TotalTime>
  <Words>144</Words>
  <Application>Microsoft Office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Johns Hopkins University - Applied Physics Lab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Callahan, Amy C.</dc:creator>
  <cp:lastModifiedBy>Christine</cp:lastModifiedBy>
  <cp:revision>14</cp:revision>
  <dcterms:created xsi:type="dcterms:W3CDTF">2013-06-27T16:58:31Z</dcterms:created>
  <dcterms:modified xsi:type="dcterms:W3CDTF">2015-01-24T06:07:29Z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0x010100B93604F13B4EB74CBBF12BFCDE3E3540</vt:lpwstr>
  </property>
  <property fmtid="{D5CDD505-2E9C-101B-9397-08002B2CF9AE}" pid="3" name="_dlc_DocIdItemGuid">
    <vt:lpwstr>9a10319c-b4de-497e-9c43-8fd58cd1dbb8</vt:lpwstr>
  </property>
</Properties>
</file>