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6858000" cy="9144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A066A"/>
    <a:srgbClr val="D087A2"/>
    <a:srgbClr val="CCCCCC"/>
    <a:srgbClr val="B40079"/>
    <a:srgbClr val="008885"/>
    <a:srgbClr val="009193"/>
    <a:srgbClr val="00DDE5"/>
    <a:srgbClr val="980001"/>
    <a:srgbClr val="8C2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9" autoAdjust="0"/>
    <p:restoredTop sz="95552" autoAdjust="0"/>
  </p:normalViewPr>
  <p:slideViewPr>
    <p:cSldViewPr snapToGrid="0">
      <p:cViewPr varScale="1">
        <p:scale>
          <a:sx n="86" d="100"/>
          <a:sy n="86" d="100"/>
        </p:scale>
        <p:origin x="3440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D5F5550-441B-7240-A24D-462F8754B97D}" type="datetimeFigureOut">
              <a:rPr lang="en-US"/>
              <a:pPr>
                <a:defRPr/>
              </a:pPr>
              <a:t>9/17/20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BEF12F-CB85-3B41-805F-5AA6428B0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IBM is committed to investing in you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B12FDC8-26FF-4D4C-BF80-F083C6693FF9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965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m.com/employment/summit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B3F7-0C29-3B43-8957-EEDD6A7EFFF5}" type="datetimeFigureOut">
              <a:rPr lang="en-US"/>
              <a:pPr>
                <a:defRPr/>
              </a:pPr>
              <a:t>9/17/20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25C1-8468-5142-8D6B-E9B4A67EBA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47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95032" cy="9144000"/>
          </a:xfrm>
          <a:prstGeom prst="rect">
            <a:avLst/>
          </a:prstGeom>
          <a:solidFill>
            <a:srgbClr val="8D2068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980A85"/>
              </a:solidFill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2C108E-207A-6F48-A8C0-D6F734360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274485" y="4274480"/>
            <a:ext cx="9144004" cy="59503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DO YOUR BEST WORK EVER.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2C593-BB58-3448-9611-924FBCE631B8}"/>
              </a:ext>
            </a:extLst>
          </p:cNvPr>
          <p:cNvSpPr/>
          <p:nvPr userDrawn="1"/>
        </p:nvSpPr>
        <p:spPr>
          <a:xfrm>
            <a:off x="668633" y="158128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8D2069"/>
                </a:solidFill>
                <a:latin typeface="IBM Plex Sans SemiBold" panose="020B0503050203000203" pitchFamily="34" charset="77"/>
              </a:rPr>
              <a:t>2019 IBM Summit Program</a:t>
            </a:r>
            <a:endParaRPr lang="en-US" sz="2800" dirty="0">
              <a:solidFill>
                <a:srgbClr val="8D2069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734D720-70D3-1F41-B3ED-3DFCA059D3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86022" y="8879056"/>
            <a:ext cx="6271978" cy="264944"/>
          </a:xfrm>
          <a:prstGeom prst="rect">
            <a:avLst/>
          </a:prstGeom>
          <a:solidFill>
            <a:srgbClr val="8D206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513E-A37F-9E45-860E-0615952E6050}" type="datetime4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September 17, 2020</a:t>
            </a:fld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</a:t>
            </a:r>
            <a:r>
              <a:rPr lang="en-US" sz="675" b="1" dirty="0">
                <a:solidFill>
                  <a:schemeClr val="bg1"/>
                </a:solidFill>
                <a:latin typeface="IBM Plex Sans" panose="020B0503050203000203" pitchFamily="34" charset="77"/>
                <a:ea typeface="Arial" charset="0"/>
              </a:rPr>
              <a:t>IBM Global Markets ©2018-2019 IBM Corporation          </a:t>
            </a:r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                 </a:t>
            </a:r>
            <a:fld id="{B518EAEB-6F5A-BF4D-8A32-DA5F6CBC0E3B}" type="slidenum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b="1" kern="0" dirty="0">
              <a:solidFill>
                <a:schemeClr val="bg1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A0BCD6-AE2F-0243-B329-5225B7F7E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89111" l="19500" r="57188">
                        <a14:foregroundMark x1="37250" y1="30444" x2="37688" y2="28667"/>
                        <a14:foregroundMark x1="43500" y1="34556" x2="44625" y2="36889"/>
                        <a14:foregroundMark x1="19500" y1="65889" x2="19625" y2="66889"/>
                        <a14:foregroundMark x1="20875" y1="65333" x2="20875" y2="65333"/>
                        <a14:foregroundMark x1="23563" y1="65333" x2="23563" y2="65333"/>
                        <a14:foregroundMark x1="28563" y1="65111" x2="28563" y2="65111"/>
                        <a14:foregroundMark x1="29812" y1="67444" x2="29812" y2="67444"/>
                        <a14:foregroundMark x1="32375" y1="67000" x2="32375" y2="67000"/>
                        <a14:foregroundMark x1="36875" y1="66667" x2="36875" y2="66667"/>
                        <a14:foregroundMark x1="39063" y1="66667" x2="39063" y2="66667"/>
                        <a14:foregroundMark x1="39125" y1="64889" x2="39125" y2="64889"/>
                        <a14:foregroundMark x1="40500" y1="66444" x2="40500" y2="66444"/>
                        <a14:foregroundMark x1="42750" y1="67444" x2="42750" y2="67444"/>
                        <a14:foregroundMark x1="45188" y1="68222" x2="45188" y2="68222"/>
                        <a14:foregroundMark x1="47813" y1="67889" x2="47813" y2="67889"/>
                        <a14:foregroundMark x1="49875" y1="69111" x2="49875" y2="69111"/>
                        <a14:foregroundMark x1="51125" y1="67444" x2="51125" y2="67444"/>
                        <a14:foregroundMark x1="53688" y1="67000" x2="53688" y2="67000"/>
                        <a14:foregroundMark x1="54813" y1="67111" x2="54813" y2="67111"/>
                        <a14:foregroundMark x1="57188" y1="67333" x2="57188" y2="67333"/>
                        <a14:foregroundMark x1="19938" y1="74333" x2="19938" y2="74333"/>
                        <a14:foregroundMark x1="20000" y1="73444" x2="20000" y2="73444"/>
                        <a14:foregroundMark x1="22063" y1="75333" x2="22063" y2="75333"/>
                        <a14:foregroundMark x1="26687" y1="89111" x2="26687" y2="89111"/>
                        <a14:foregroundMark x1="48875" y1="66667" x2="48875" y2="66667"/>
                        <a14:foregroundMark x1="23750" y1="75444" x2="23750" y2="75444"/>
                        <a14:foregroundMark x1="24688" y1="74778" x2="24688" y2="74778"/>
                        <a14:foregroundMark x1="26750" y1="75889" x2="26750" y2="75889"/>
                        <a14:foregroundMark x1="28750" y1="74667" x2="28750" y2="74667"/>
                        <a14:foregroundMark x1="29750" y1="73667" x2="29750" y2="73667"/>
                        <a14:foregroundMark x1="31563" y1="74222" x2="31563" y2="74222"/>
                        <a14:foregroundMark x1="33438" y1="74444" x2="33438" y2="74444"/>
                        <a14:foregroundMark x1="34563" y1="73444" x2="34563" y2="73444"/>
                        <a14:foregroundMark x1="36875" y1="74333" x2="36875" y2="74333"/>
                        <a14:foregroundMark x1="38500" y1="74667" x2="38500" y2="74667"/>
                        <a14:foregroundMark x1="40375" y1="74000" x2="40375" y2="74000"/>
                        <a14:foregroundMark x1="42000" y1="74444" x2="42000" y2="74444"/>
                        <a14:foregroundMark x1="43625" y1="73111" x2="43625" y2="73111"/>
                        <a14:foregroundMark x1="44938" y1="74222" x2="44938" y2="74222"/>
                        <a14:foregroundMark x1="46750" y1="74889" x2="46750" y2="74889"/>
                        <a14:foregroundMark x1="47750" y1="74111" x2="47750" y2="74111"/>
                        <a14:foregroundMark x1="49375" y1="74556" x2="49375" y2="74556"/>
                        <a14:foregroundMark x1="50938" y1="73667" x2="50938" y2="73667"/>
                        <a14:foregroundMark x1="53000" y1="75000" x2="53000" y2="75000"/>
                        <a14:foregroundMark x1="53688" y1="74333" x2="53688" y2="74333"/>
                        <a14:foregroundMark x1="54875" y1="74111" x2="54875" y2="74111"/>
                        <a14:foregroundMark x1="31563" y1="33111" x2="31563" y2="33111"/>
                        <a14:foregroundMark x1="31313" y1="32000" x2="32250" y2="34556"/>
                        <a14:backgroundMark x1="38375" y1="45333" x2="38375" y2="45333"/>
                        <a14:backgroundMark x1="21625" y1="66111" x2="21625" y2="66111"/>
                        <a14:backgroundMark x1="21688" y1="68333" x2="21688" y2="68333"/>
                        <a14:backgroundMark x1="43375" y1="66333" x2="43375" y2="66333"/>
                        <a14:backgroundMark x1="47125" y1="67556" x2="47125" y2="67556"/>
                        <a14:backgroundMark x1="49438" y1="70333" x2="49438" y2="70333"/>
                        <a14:backgroundMark x1="53125" y1="68556" x2="53125" y2="68556"/>
                        <a14:backgroundMark x1="49438" y1="67000" x2="49438" y2="67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2375" y1="75222" x2="52375" y2="75222"/>
                        <a14:backgroundMark x1="46313" y1="75444" x2="46313" y2="75444"/>
                        <a14:backgroundMark x1="19813" y1="74333" x2="19813" y2="74333"/>
                        <a14:backgroundMark x1="25188" y1="75000" x2="25188" y2="75000"/>
                        <a14:backgroundMark x1="28313" y1="75556" x2="28313" y2="75556"/>
                        <a14:backgroundMark x1="31125" y1="74444" x2="31125" y2="74444"/>
                        <a14:backgroundMark x1="36375" y1="74444" x2="36375" y2="74444"/>
                        <a14:backgroundMark x1="37938" y1="75444" x2="37938" y2="75444"/>
                        <a14:backgroundMark x1="39750" y1="75000" x2="39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5474" r="41241" b="22016"/>
          <a:stretch/>
        </p:blipFill>
        <p:spPr>
          <a:xfrm>
            <a:off x="5303235" y="158129"/>
            <a:ext cx="1463169" cy="12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95032" cy="9144000"/>
          </a:xfrm>
          <a:prstGeom prst="rect">
            <a:avLst/>
          </a:prstGeom>
          <a:solidFill>
            <a:srgbClr val="393B6C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980A85"/>
              </a:solidFill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2C108E-207A-6F48-A8C0-D6F734360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274485" y="4274480"/>
            <a:ext cx="9144004" cy="59503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DO YOUR BEST WORK EVER.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2C593-BB58-3448-9611-924FBCE631B8}"/>
              </a:ext>
            </a:extLst>
          </p:cNvPr>
          <p:cNvSpPr/>
          <p:nvPr userDrawn="1"/>
        </p:nvSpPr>
        <p:spPr>
          <a:xfrm>
            <a:off x="668633" y="158128"/>
            <a:ext cx="23326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>
                <a:solidFill>
                  <a:srgbClr val="393B6C"/>
                </a:solidFill>
                <a:latin typeface="IBM Plex Sans SemiBold" panose="020B0503050203000203" pitchFamily="34" charset="77"/>
              </a:rPr>
              <a:t>2019 IBM Summit Program</a:t>
            </a:r>
            <a:endParaRPr lang="en-US" sz="1350" dirty="0">
              <a:solidFill>
                <a:srgbClr val="393B6C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734D720-70D3-1F41-B3ED-3DFCA059D3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95681" y="8879056"/>
            <a:ext cx="6262319" cy="264944"/>
          </a:xfrm>
          <a:prstGeom prst="rect">
            <a:avLst/>
          </a:prstGeom>
          <a:solidFill>
            <a:srgbClr val="393B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513E-A37F-9E45-860E-0615952E6050}" type="datetime4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September 17, 2020</a:t>
            </a:fld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</a:t>
            </a:r>
            <a:r>
              <a:rPr lang="en-US" sz="675" b="1" dirty="0">
                <a:solidFill>
                  <a:schemeClr val="bg1"/>
                </a:solidFill>
                <a:latin typeface="IBM Plex Sans" panose="020B0503050203000203" pitchFamily="34" charset="77"/>
                <a:ea typeface="Arial" charset="0"/>
              </a:rPr>
              <a:t>IBM Global Markets ©2018-2019 IBM Corporation          </a:t>
            </a:r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                 </a:t>
            </a:r>
            <a:fld id="{B518EAEB-6F5A-BF4D-8A32-DA5F6CBC0E3B}" type="slidenum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b="1" kern="0" dirty="0">
              <a:solidFill>
                <a:schemeClr val="bg1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A0BCD6-AE2F-0243-B329-5225B7F7E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89111" l="19500" r="57188">
                        <a14:foregroundMark x1="37250" y1="30444" x2="37688" y2="28667"/>
                        <a14:foregroundMark x1="43500" y1="34556" x2="44625" y2="36889"/>
                        <a14:foregroundMark x1="19500" y1="65889" x2="19625" y2="66889"/>
                        <a14:foregroundMark x1="20875" y1="65333" x2="20875" y2="65333"/>
                        <a14:foregroundMark x1="23563" y1="65333" x2="23563" y2="65333"/>
                        <a14:foregroundMark x1="28563" y1="65111" x2="28563" y2="65111"/>
                        <a14:foregroundMark x1="29812" y1="67444" x2="29812" y2="67444"/>
                        <a14:foregroundMark x1="32375" y1="67000" x2="32375" y2="67000"/>
                        <a14:foregroundMark x1="36875" y1="66667" x2="36875" y2="66667"/>
                        <a14:foregroundMark x1="39063" y1="66667" x2="39063" y2="66667"/>
                        <a14:foregroundMark x1="39125" y1="64889" x2="39125" y2="64889"/>
                        <a14:foregroundMark x1="40500" y1="66444" x2="40500" y2="66444"/>
                        <a14:foregroundMark x1="42750" y1="67444" x2="42750" y2="67444"/>
                        <a14:foregroundMark x1="45188" y1="68222" x2="45188" y2="68222"/>
                        <a14:foregroundMark x1="47813" y1="67889" x2="47813" y2="67889"/>
                        <a14:foregroundMark x1="49875" y1="69111" x2="49875" y2="69111"/>
                        <a14:foregroundMark x1="51125" y1="67444" x2="51125" y2="67444"/>
                        <a14:foregroundMark x1="53688" y1="67000" x2="53688" y2="67000"/>
                        <a14:foregroundMark x1="54813" y1="67111" x2="54813" y2="67111"/>
                        <a14:foregroundMark x1="57188" y1="67333" x2="57188" y2="67333"/>
                        <a14:foregroundMark x1="19938" y1="74333" x2="19938" y2="74333"/>
                        <a14:foregroundMark x1="20000" y1="73444" x2="20000" y2="73444"/>
                        <a14:foregroundMark x1="22063" y1="75333" x2="22063" y2="75333"/>
                        <a14:foregroundMark x1="26687" y1="89111" x2="26687" y2="89111"/>
                        <a14:foregroundMark x1="48875" y1="66667" x2="48875" y2="66667"/>
                        <a14:foregroundMark x1="23750" y1="75444" x2="23750" y2="75444"/>
                        <a14:foregroundMark x1="24688" y1="74778" x2="24688" y2="74778"/>
                        <a14:foregroundMark x1="26750" y1="75889" x2="26750" y2="75889"/>
                        <a14:foregroundMark x1="28750" y1="74667" x2="28750" y2="74667"/>
                        <a14:foregroundMark x1="29750" y1="73667" x2="29750" y2="73667"/>
                        <a14:foregroundMark x1="31563" y1="74222" x2="31563" y2="74222"/>
                        <a14:foregroundMark x1="33438" y1="74444" x2="33438" y2="74444"/>
                        <a14:foregroundMark x1="34563" y1="73444" x2="34563" y2="73444"/>
                        <a14:foregroundMark x1="36875" y1="74333" x2="36875" y2="74333"/>
                        <a14:foregroundMark x1="38500" y1="74667" x2="38500" y2="74667"/>
                        <a14:foregroundMark x1="40375" y1="74000" x2="40375" y2="74000"/>
                        <a14:foregroundMark x1="42000" y1="74444" x2="42000" y2="74444"/>
                        <a14:foregroundMark x1="43625" y1="73111" x2="43625" y2="73111"/>
                        <a14:foregroundMark x1="44938" y1="74222" x2="44938" y2="74222"/>
                        <a14:foregroundMark x1="46750" y1="74889" x2="46750" y2="74889"/>
                        <a14:foregroundMark x1="47750" y1="74111" x2="47750" y2="74111"/>
                        <a14:foregroundMark x1="49375" y1="74556" x2="49375" y2="74556"/>
                        <a14:foregroundMark x1="50938" y1="73667" x2="50938" y2="73667"/>
                        <a14:foregroundMark x1="53000" y1="75000" x2="53000" y2="75000"/>
                        <a14:foregroundMark x1="53688" y1="74333" x2="53688" y2="74333"/>
                        <a14:foregroundMark x1="54875" y1="74111" x2="54875" y2="74111"/>
                        <a14:foregroundMark x1="31563" y1="33111" x2="31563" y2="33111"/>
                        <a14:foregroundMark x1="31313" y1="32000" x2="32250" y2="34556"/>
                        <a14:backgroundMark x1="38375" y1="45333" x2="38375" y2="45333"/>
                        <a14:backgroundMark x1="21625" y1="66111" x2="21625" y2="66111"/>
                        <a14:backgroundMark x1="21688" y1="68333" x2="21688" y2="68333"/>
                        <a14:backgroundMark x1="43375" y1="66333" x2="43375" y2="66333"/>
                        <a14:backgroundMark x1="47125" y1="67556" x2="47125" y2="67556"/>
                        <a14:backgroundMark x1="49438" y1="70333" x2="49438" y2="70333"/>
                        <a14:backgroundMark x1="53125" y1="68556" x2="53125" y2="68556"/>
                        <a14:backgroundMark x1="49438" y1="67000" x2="49438" y2="67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2375" y1="75222" x2="52375" y2="75222"/>
                        <a14:backgroundMark x1="46313" y1="75444" x2="46313" y2="75444"/>
                        <a14:backgroundMark x1="19813" y1="74333" x2="19813" y2="74333"/>
                        <a14:backgroundMark x1="25188" y1="75000" x2="25188" y2="75000"/>
                        <a14:backgroundMark x1="28313" y1="75556" x2="28313" y2="75556"/>
                        <a14:backgroundMark x1="31125" y1="74444" x2="31125" y2="74444"/>
                        <a14:backgroundMark x1="36375" y1="74444" x2="36375" y2="74444"/>
                        <a14:backgroundMark x1="37938" y1="75444" x2="37938" y2="75444"/>
                        <a14:backgroundMark x1="39750" y1="75000" x2="39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5474" r="41241" b="22016"/>
          <a:stretch/>
        </p:blipFill>
        <p:spPr>
          <a:xfrm>
            <a:off x="4978401" y="158129"/>
            <a:ext cx="1788004" cy="15240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ED619A-1524-B042-87DC-CA5DD1BE7367}"/>
              </a:ext>
            </a:extLst>
          </p:cNvPr>
          <p:cNvSpPr/>
          <p:nvPr userDrawn="1"/>
        </p:nvSpPr>
        <p:spPr>
          <a:xfrm>
            <a:off x="405685" y="8516136"/>
            <a:ext cx="262949" cy="627863"/>
          </a:xfrm>
          <a:prstGeom prst="rect">
            <a:avLst/>
          </a:prstGeom>
          <a:solidFill>
            <a:srgbClr val="39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95032" cy="9144000"/>
          </a:xfrm>
          <a:prstGeom prst="rect">
            <a:avLst/>
          </a:prstGeom>
          <a:solidFill>
            <a:srgbClr val="70A7D7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980A85"/>
              </a:solidFill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2C108E-207A-6F48-A8C0-D6F734360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274485" y="4274480"/>
            <a:ext cx="9144004" cy="59503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75" b="1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2C593-BB58-3448-9611-924FBCE631B8}"/>
              </a:ext>
            </a:extLst>
          </p:cNvPr>
          <p:cNvSpPr/>
          <p:nvPr userDrawn="1"/>
        </p:nvSpPr>
        <p:spPr>
          <a:xfrm>
            <a:off x="668634" y="158128"/>
            <a:ext cx="23727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>
                <a:solidFill>
                  <a:srgbClr val="70A7D7"/>
                </a:solidFill>
                <a:latin typeface="IBM Plex Sans SemiBold" panose="020B0503050203000203" pitchFamily="34" charset="77"/>
              </a:rPr>
              <a:t>2019 IBM Summit Program </a:t>
            </a:r>
            <a:endParaRPr lang="en-US" sz="1350" dirty="0">
              <a:solidFill>
                <a:srgbClr val="70A7D7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734D720-70D3-1F41-B3ED-3DFCA059D3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81193" y="8879056"/>
            <a:ext cx="6276807" cy="264944"/>
          </a:xfrm>
          <a:prstGeom prst="rect">
            <a:avLst/>
          </a:prstGeom>
          <a:solidFill>
            <a:srgbClr val="70A7D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513E-A37F-9E45-860E-0615952E6050}" type="datetime4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September 17, 2020</a:t>
            </a:fld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</a:t>
            </a:r>
            <a:r>
              <a:rPr lang="en-US" sz="675" b="1" dirty="0">
                <a:solidFill>
                  <a:schemeClr val="bg1"/>
                </a:solidFill>
                <a:latin typeface="IBM Plex Sans" panose="020B0503050203000203" pitchFamily="34" charset="77"/>
                <a:ea typeface="Arial" charset="0"/>
              </a:rPr>
              <a:t>IBM Global Markets ©2018-2019 IBM Corporation          </a:t>
            </a:r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                 </a:t>
            </a:r>
            <a:fld id="{B518EAEB-6F5A-BF4D-8A32-DA5F6CBC0E3B}" type="slidenum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b="1" kern="0" dirty="0">
              <a:solidFill>
                <a:schemeClr val="bg1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A0BCD6-AE2F-0243-B329-5225B7F7E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89111" l="19500" r="57188">
                        <a14:foregroundMark x1="37250" y1="30444" x2="37688" y2="28667"/>
                        <a14:foregroundMark x1="43500" y1="34556" x2="44625" y2="36889"/>
                        <a14:foregroundMark x1="19500" y1="65889" x2="19625" y2="66889"/>
                        <a14:foregroundMark x1="20875" y1="65333" x2="20875" y2="65333"/>
                        <a14:foregroundMark x1="23563" y1="65333" x2="23563" y2="65333"/>
                        <a14:foregroundMark x1="28563" y1="65111" x2="28563" y2="65111"/>
                        <a14:foregroundMark x1="29812" y1="67444" x2="29812" y2="67444"/>
                        <a14:foregroundMark x1="32375" y1="67000" x2="32375" y2="67000"/>
                        <a14:foregroundMark x1="36875" y1="66667" x2="36875" y2="66667"/>
                        <a14:foregroundMark x1="39063" y1="66667" x2="39063" y2="66667"/>
                        <a14:foregroundMark x1="39125" y1="64889" x2="39125" y2="64889"/>
                        <a14:foregroundMark x1="40500" y1="66444" x2="40500" y2="66444"/>
                        <a14:foregroundMark x1="42750" y1="67444" x2="42750" y2="67444"/>
                        <a14:foregroundMark x1="45188" y1="68222" x2="45188" y2="68222"/>
                        <a14:foregroundMark x1="47813" y1="67889" x2="47813" y2="67889"/>
                        <a14:foregroundMark x1="49875" y1="69111" x2="49875" y2="69111"/>
                        <a14:foregroundMark x1="51125" y1="67444" x2="51125" y2="67444"/>
                        <a14:foregroundMark x1="53688" y1="67000" x2="53688" y2="67000"/>
                        <a14:foregroundMark x1="54813" y1="67111" x2="54813" y2="67111"/>
                        <a14:foregroundMark x1="57188" y1="67333" x2="57188" y2="67333"/>
                        <a14:foregroundMark x1="19938" y1="74333" x2="19938" y2="74333"/>
                        <a14:foregroundMark x1="20000" y1="73444" x2="20000" y2="73444"/>
                        <a14:foregroundMark x1="22063" y1="75333" x2="22063" y2="75333"/>
                        <a14:foregroundMark x1="26687" y1="89111" x2="26687" y2="89111"/>
                        <a14:foregroundMark x1="48875" y1="66667" x2="48875" y2="66667"/>
                        <a14:foregroundMark x1="23750" y1="75444" x2="23750" y2="75444"/>
                        <a14:foregroundMark x1="24688" y1="74778" x2="24688" y2="74778"/>
                        <a14:foregroundMark x1="26750" y1="75889" x2="26750" y2="75889"/>
                        <a14:foregroundMark x1="28750" y1="74667" x2="28750" y2="74667"/>
                        <a14:foregroundMark x1="29750" y1="73667" x2="29750" y2="73667"/>
                        <a14:foregroundMark x1="31563" y1="74222" x2="31563" y2="74222"/>
                        <a14:foregroundMark x1="33438" y1="74444" x2="33438" y2="74444"/>
                        <a14:foregroundMark x1="34563" y1="73444" x2="34563" y2="73444"/>
                        <a14:foregroundMark x1="36875" y1="74333" x2="36875" y2="74333"/>
                        <a14:foregroundMark x1="38500" y1="74667" x2="38500" y2="74667"/>
                        <a14:foregroundMark x1="40375" y1="74000" x2="40375" y2="74000"/>
                        <a14:foregroundMark x1="42000" y1="74444" x2="42000" y2="74444"/>
                        <a14:foregroundMark x1="43625" y1="73111" x2="43625" y2="73111"/>
                        <a14:foregroundMark x1="44938" y1="74222" x2="44938" y2="74222"/>
                        <a14:foregroundMark x1="46750" y1="74889" x2="46750" y2="74889"/>
                        <a14:foregroundMark x1="47750" y1="74111" x2="47750" y2="74111"/>
                        <a14:foregroundMark x1="49375" y1="74556" x2="49375" y2="74556"/>
                        <a14:foregroundMark x1="50938" y1="73667" x2="50938" y2="73667"/>
                        <a14:foregroundMark x1="53000" y1="75000" x2="53000" y2="75000"/>
                        <a14:foregroundMark x1="53688" y1="74333" x2="53688" y2="74333"/>
                        <a14:foregroundMark x1="54875" y1="74111" x2="54875" y2="74111"/>
                        <a14:foregroundMark x1="31563" y1="33111" x2="31563" y2="33111"/>
                        <a14:foregroundMark x1="31313" y1="32000" x2="32250" y2="34556"/>
                        <a14:backgroundMark x1="38375" y1="45333" x2="38375" y2="45333"/>
                        <a14:backgroundMark x1="21625" y1="66111" x2="21625" y2="66111"/>
                        <a14:backgroundMark x1="21688" y1="68333" x2="21688" y2="68333"/>
                        <a14:backgroundMark x1="43375" y1="66333" x2="43375" y2="66333"/>
                        <a14:backgroundMark x1="47125" y1="67556" x2="47125" y2="67556"/>
                        <a14:backgroundMark x1="49438" y1="70333" x2="49438" y2="70333"/>
                        <a14:backgroundMark x1="53125" y1="68556" x2="53125" y2="68556"/>
                        <a14:backgroundMark x1="49438" y1="67000" x2="49438" y2="67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2375" y1="75222" x2="52375" y2="75222"/>
                        <a14:backgroundMark x1="46313" y1="75444" x2="46313" y2="75444"/>
                        <a14:backgroundMark x1="19813" y1="74333" x2="19813" y2="74333"/>
                        <a14:backgroundMark x1="25188" y1="75000" x2="25188" y2="75000"/>
                        <a14:backgroundMark x1="28313" y1="75556" x2="28313" y2="75556"/>
                        <a14:backgroundMark x1="31125" y1="74444" x2="31125" y2="74444"/>
                        <a14:backgroundMark x1="36375" y1="74444" x2="36375" y2="74444"/>
                        <a14:backgroundMark x1="37938" y1="75444" x2="37938" y2="75444"/>
                        <a14:backgroundMark x1="39750" y1="75000" x2="39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5474" r="41241" b="22016"/>
          <a:stretch/>
        </p:blipFill>
        <p:spPr>
          <a:xfrm>
            <a:off x="5885683" y="158129"/>
            <a:ext cx="880721" cy="15240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89FFCB-92DD-544F-8F9A-336A411351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282880" y="4413048"/>
            <a:ext cx="9144004" cy="31789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LET’S PUT SMART TO WORK. </a:t>
            </a:r>
          </a:p>
        </p:txBody>
      </p:sp>
    </p:spTree>
    <p:extLst>
      <p:ext uri="{BB962C8B-B14F-4D97-AF65-F5344CB8AC3E}">
        <p14:creationId xmlns:p14="http://schemas.microsoft.com/office/powerpoint/2010/main" val="1988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73" y="0"/>
            <a:ext cx="607500" cy="9144000"/>
          </a:xfrm>
          <a:prstGeom prst="rect">
            <a:avLst/>
          </a:prstGeom>
          <a:solidFill>
            <a:srgbClr val="008A8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6200000">
            <a:off x="-4282880" y="4413048"/>
            <a:ext cx="9144004" cy="31789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LET’S PUT SMART TO WORK.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466F090-0065-0540-A8FD-5D9A262523C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9773" y="8801086"/>
            <a:ext cx="6262319" cy="342914"/>
          </a:xfrm>
          <a:prstGeom prst="rect">
            <a:avLst/>
          </a:prstGeom>
          <a:solidFill>
            <a:srgbClr val="008A8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algn="ctr"/>
            <a:fld id="{FD1B513E-A37F-9E45-860E-0615952E6050}" type="datetime4">
              <a:rPr lang="en-US" sz="619" b="1" kern="0" smtClean="0">
                <a:solidFill>
                  <a:schemeClr val="bg2"/>
                </a:solidFill>
                <a:latin typeface="IBM Plex Sans" panose="020B0503050203000203" pitchFamily="34" charset="77"/>
              </a:rPr>
              <a:t>September 17, 2020</a:t>
            </a:fld>
            <a:r>
              <a:rPr lang="en-US" sz="619" b="1" kern="0" dirty="0">
                <a:solidFill>
                  <a:schemeClr val="bg2"/>
                </a:solidFill>
                <a:latin typeface="IBM Plex Sans" panose="020B0503050203000203" pitchFamily="34" charset="77"/>
              </a:rPr>
              <a:t>                                                                                 IBM Global Markets  </a:t>
            </a:r>
            <a:r>
              <a:rPr lang="en-US" sz="600" b="1" dirty="0">
                <a:solidFill>
                  <a:schemeClr val="bg1"/>
                </a:solidFill>
                <a:latin typeface="IBM Plex Sans" panose="020B0503050203000203" pitchFamily="34" charset="77"/>
                <a:ea typeface="Arial" charset="0"/>
              </a:rPr>
              <a:t>©2018-2019 IBM Corporation</a:t>
            </a:r>
            <a:r>
              <a:rPr lang="en-US" sz="619" b="1" kern="0" dirty="0">
                <a:solidFill>
                  <a:schemeClr val="bg2"/>
                </a:solidFill>
                <a:latin typeface="IBM Plex Sans" panose="020B0503050203000203" pitchFamily="34" charset="77"/>
              </a:rPr>
              <a:t>                                                                                                              </a:t>
            </a:r>
            <a:fld id="{B518EAEB-6F5A-BF4D-8A32-DA5F6CBC0E3B}" type="slidenum">
              <a:rPr lang="en-US" sz="619" b="1" kern="0" smtClean="0">
                <a:solidFill>
                  <a:schemeClr val="bg2"/>
                </a:solidFill>
                <a:latin typeface="IBM Plex Sans" panose="020B0503050203000203" pitchFamily="34" charset="77"/>
              </a:rPr>
              <a:t>‹#›</a:t>
            </a:fld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28486-32F8-2D4A-992C-DD35F2A95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89111" l="19500" r="57188">
                        <a14:foregroundMark x1="37250" y1="30444" x2="37688" y2="28667"/>
                        <a14:foregroundMark x1="43500" y1="34556" x2="44625" y2="36889"/>
                        <a14:foregroundMark x1="19500" y1="65889" x2="19625" y2="66889"/>
                        <a14:foregroundMark x1="20875" y1="65333" x2="20875" y2="65333"/>
                        <a14:foregroundMark x1="23563" y1="65333" x2="23563" y2="65333"/>
                        <a14:foregroundMark x1="28563" y1="65111" x2="28563" y2="65111"/>
                        <a14:foregroundMark x1="29812" y1="67444" x2="29812" y2="67444"/>
                        <a14:foregroundMark x1="32375" y1="67000" x2="32375" y2="67000"/>
                        <a14:foregroundMark x1="36875" y1="66667" x2="36875" y2="66667"/>
                        <a14:foregroundMark x1="39063" y1="66667" x2="39063" y2="66667"/>
                        <a14:foregroundMark x1="39125" y1="64889" x2="39125" y2="64889"/>
                        <a14:foregroundMark x1="40500" y1="66444" x2="40500" y2="66444"/>
                        <a14:foregroundMark x1="42750" y1="67444" x2="42750" y2="67444"/>
                        <a14:foregroundMark x1="45188" y1="68222" x2="45188" y2="68222"/>
                        <a14:foregroundMark x1="47813" y1="67889" x2="47813" y2="67889"/>
                        <a14:foregroundMark x1="49875" y1="69111" x2="49875" y2="69111"/>
                        <a14:foregroundMark x1="51125" y1="67444" x2="51125" y2="67444"/>
                        <a14:foregroundMark x1="53688" y1="67000" x2="53688" y2="67000"/>
                        <a14:foregroundMark x1="54813" y1="67111" x2="54813" y2="67111"/>
                        <a14:foregroundMark x1="57188" y1="67333" x2="57188" y2="67333"/>
                        <a14:foregroundMark x1="19938" y1="74333" x2="19938" y2="74333"/>
                        <a14:foregroundMark x1="20000" y1="73444" x2="20000" y2="73444"/>
                        <a14:foregroundMark x1="22063" y1="75333" x2="22063" y2="75333"/>
                        <a14:foregroundMark x1="26687" y1="89111" x2="26687" y2="89111"/>
                        <a14:foregroundMark x1="48875" y1="66667" x2="48875" y2="66667"/>
                        <a14:foregroundMark x1="23750" y1="75444" x2="23750" y2="75444"/>
                        <a14:foregroundMark x1="24688" y1="74778" x2="24688" y2="74778"/>
                        <a14:foregroundMark x1="26750" y1="75889" x2="26750" y2="75889"/>
                        <a14:foregroundMark x1="28750" y1="74667" x2="28750" y2="74667"/>
                        <a14:foregroundMark x1="29750" y1="73667" x2="29750" y2="73667"/>
                        <a14:foregroundMark x1="31563" y1="74222" x2="31563" y2="74222"/>
                        <a14:foregroundMark x1="33438" y1="74444" x2="33438" y2="74444"/>
                        <a14:foregroundMark x1="34563" y1="73444" x2="34563" y2="73444"/>
                        <a14:foregroundMark x1="36875" y1="74333" x2="36875" y2="74333"/>
                        <a14:foregroundMark x1="38500" y1="74667" x2="38500" y2="74667"/>
                        <a14:foregroundMark x1="40375" y1="74000" x2="40375" y2="74000"/>
                        <a14:foregroundMark x1="42000" y1="74444" x2="42000" y2="74444"/>
                        <a14:foregroundMark x1="43625" y1="73111" x2="43625" y2="73111"/>
                        <a14:foregroundMark x1="44938" y1="74222" x2="44938" y2="74222"/>
                        <a14:foregroundMark x1="46750" y1="74889" x2="46750" y2="74889"/>
                        <a14:foregroundMark x1="47750" y1="74111" x2="47750" y2="74111"/>
                        <a14:foregroundMark x1="49375" y1="74556" x2="49375" y2="74556"/>
                        <a14:foregroundMark x1="50938" y1="73667" x2="50938" y2="73667"/>
                        <a14:foregroundMark x1="53000" y1="75000" x2="53000" y2="75000"/>
                        <a14:foregroundMark x1="53688" y1="74333" x2="53688" y2="74333"/>
                        <a14:foregroundMark x1="54875" y1="74111" x2="54875" y2="74111"/>
                        <a14:foregroundMark x1="31563" y1="33111" x2="31563" y2="33111"/>
                        <a14:foregroundMark x1="31313" y1="32000" x2="32250" y2="34556"/>
                        <a14:backgroundMark x1="38375" y1="45333" x2="38375" y2="45333"/>
                        <a14:backgroundMark x1="21625" y1="66111" x2="21625" y2="66111"/>
                        <a14:backgroundMark x1="21688" y1="68333" x2="21688" y2="68333"/>
                        <a14:backgroundMark x1="43375" y1="66333" x2="43375" y2="66333"/>
                        <a14:backgroundMark x1="47125" y1="67556" x2="47125" y2="67556"/>
                        <a14:backgroundMark x1="49438" y1="70333" x2="49438" y2="70333"/>
                        <a14:backgroundMark x1="53125" y1="68556" x2="53125" y2="68556"/>
                        <a14:backgroundMark x1="49438" y1="67000" x2="49438" y2="67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2375" y1="75222" x2="52375" y2="75222"/>
                        <a14:backgroundMark x1="46313" y1="75444" x2="46313" y2="75444"/>
                        <a14:backgroundMark x1="19813" y1="74333" x2="19813" y2="74333"/>
                        <a14:backgroundMark x1="25188" y1="75000" x2="25188" y2="75000"/>
                        <a14:backgroundMark x1="28313" y1="75556" x2="28313" y2="75556"/>
                        <a14:backgroundMark x1="31125" y1="74444" x2="31125" y2="74444"/>
                        <a14:backgroundMark x1="36375" y1="74444" x2="36375" y2="74444"/>
                        <a14:backgroundMark x1="37938" y1="75444" x2="37938" y2="75444"/>
                        <a14:backgroundMark x1="39750" y1="75000" x2="39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5474" r="41241" b="22016"/>
          <a:stretch/>
        </p:blipFill>
        <p:spPr>
          <a:xfrm>
            <a:off x="5885683" y="158129"/>
            <a:ext cx="880721" cy="15240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AC63E5-57CA-9847-9360-2E8BFF859DAF}"/>
              </a:ext>
            </a:extLst>
          </p:cNvPr>
          <p:cNvSpPr/>
          <p:nvPr userDrawn="1"/>
        </p:nvSpPr>
        <p:spPr>
          <a:xfrm>
            <a:off x="668633" y="158128"/>
            <a:ext cx="23326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>
                <a:solidFill>
                  <a:srgbClr val="008A85"/>
                </a:solidFill>
                <a:latin typeface="IBM Plex Sans SemiBold" panose="020B0503050203000203" pitchFamily="34" charset="77"/>
              </a:rPr>
              <a:t>2019 IBM Summit Program</a:t>
            </a:r>
            <a:endParaRPr lang="en-US" sz="1350" dirty="0">
              <a:solidFill>
                <a:srgbClr val="00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73" y="0"/>
            <a:ext cx="593408" cy="9144000"/>
          </a:xfrm>
          <a:prstGeom prst="rect">
            <a:avLst/>
          </a:prstGeom>
          <a:solidFill>
            <a:srgbClr val="974259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6200000">
            <a:off x="-4273025" y="4413048"/>
            <a:ext cx="9144004" cy="31789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DO YOUR BEST WORK EVER.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466F090-0065-0540-A8FD-5D9A262523C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95681" y="8802530"/>
            <a:ext cx="6262319" cy="342914"/>
          </a:xfrm>
          <a:prstGeom prst="rect">
            <a:avLst/>
          </a:prstGeom>
          <a:solidFill>
            <a:srgbClr val="97425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513E-A37F-9E45-860E-0615952E6050}" type="datetime4">
              <a:rPr lang="en-US" sz="619" b="1" kern="0" smtClean="0">
                <a:solidFill>
                  <a:schemeClr val="bg2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September 17, 2020</a:t>
            </a:fld>
            <a:r>
              <a:rPr lang="en-US" sz="619" b="1" kern="0" dirty="0">
                <a:solidFill>
                  <a:schemeClr val="bg2"/>
                </a:solidFill>
                <a:latin typeface="IBM Plex Sans" panose="020B0503050203000203" pitchFamily="34" charset="77"/>
              </a:rPr>
              <a:t>                                                                                 IBM Global Markets  </a:t>
            </a:r>
            <a:r>
              <a:rPr lang="en-US" sz="600" b="1" dirty="0">
                <a:solidFill>
                  <a:schemeClr val="bg1"/>
                </a:solidFill>
                <a:latin typeface="IBM Plex Sans" panose="020B0503050203000203" pitchFamily="34" charset="77"/>
                <a:ea typeface="Arial" charset="0"/>
              </a:rPr>
              <a:t>©2018-2019 IBM Corporation</a:t>
            </a:r>
            <a:r>
              <a:rPr lang="en-US" sz="619" b="1" kern="0" dirty="0">
                <a:solidFill>
                  <a:schemeClr val="bg2"/>
                </a:solidFill>
                <a:latin typeface="IBM Plex Sans" panose="020B0503050203000203" pitchFamily="34" charset="77"/>
              </a:rPr>
              <a:t>                                                                                                              </a:t>
            </a:r>
            <a:fld id="{B518EAEB-6F5A-BF4D-8A32-DA5F6CBC0E3B}" type="slidenum">
              <a:rPr lang="en-US" sz="619" b="1" kern="0" smtClean="0">
                <a:solidFill>
                  <a:schemeClr val="bg2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28486-32F8-2D4A-992C-DD35F2A95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89111" l="19500" r="57188">
                        <a14:foregroundMark x1="37250" y1="30444" x2="37688" y2="28667"/>
                        <a14:foregroundMark x1="43500" y1="34556" x2="44625" y2="36889"/>
                        <a14:foregroundMark x1="19500" y1="65889" x2="19625" y2="66889"/>
                        <a14:foregroundMark x1="20875" y1="65333" x2="20875" y2="65333"/>
                        <a14:foregroundMark x1="23563" y1="65333" x2="23563" y2="65333"/>
                        <a14:foregroundMark x1="28563" y1="65111" x2="28563" y2="65111"/>
                        <a14:foregroundMark x1="29812" y1="67444" x2="29812" y2="67444"/>
                        <a14:foregroundMark x1="32375" y1="67000" x2="32375" y2="67000"/>
                        <a14:foregroundMark x1="36875" y1="66667" x2="36875" y2="66667"/>
                        <a14:foregroundMark x1="39063" y1="66667" x2="39063" y2="66667"/>
                        <a14:foregroundMark x1="39125" y1="64889" x2="39125" y2="64889"/>
                        <a14:foregroundMark x1="40500" y1="66444" x2="40500" y2="66444"/>
                        <a14:foregroundMark x1="42750" y1="67444" x2="42750" y2="67444"/>
                        <a14:foregroundMark x1="45188" y1="68222" x2="45188" y2="68222"/>
                        <a14:foregroundMark x1="47813" y1="67889" x2="47813" y2="67889"/>
                        <a14:foregroundMark x1="49875" y1="69111" x2="49875" y2="69111"/>
                        <a14:foregroundMark x1="51125" y1="67444" x2="51125" y2="67444"/>
                        <a14:foregroundMark x1="53688" y1="67000" x2="53688" y2="67000"/>
                        <a14:foregroundMark x1="54813" y1="67111" x2="54813" y2="67111"/>
                        <a14:foregroundMark x1="57188" y1="67333" x2="57188" y2="67333"/>
                        <a14:foregroundMark x1="19938" y1="74333" x2="19938" y2="74333"/>
                        <a14:foregroundMark x1="20000" y1="73444" x2="20000" y2="73444"/>
                        <a14:foregroundMark x1="22063" y1="75333" x2="22063" y2="75333"/>
                        <a14:foregroundMark x1="26687" y1="89111" x2="26687" y2="89111"/>
                        <a14:foregroundMark x1="48875" y1="66667" x2="48875" y2="66667"/>
                        <a14:foregroundMark x1="23750" y1="75444" x2="23750" y2="75444"/>
                        <a14:foregroundMark x1="24688" y1="74778" x2="24688" y2="74778"/>
                        <a14:foregroundMark x1="26750" y1="75889" x2="26750" y2="75889"/>
                        <a14:foregroundMark x1="28750" y1="74667" x2="28750" y2="74667"/>
                        <a14:foregroundMark x1="29750" y1="73667" x2="29750" y2="73667"/>
                        <a14:foregroundMark x1="31563" y1="74222" x2="31563" y2="74222"/>
                        <a14:foregroundMark x1="33438" y1="74444" x2="33438" y2="74444"/>
                        <a14:foregroundMark x1="34563" y1="73444" x2="34563" y2="73444"/>
                        <a14:foregroundMark x1="36875" y1="74333" x2="36875" y2="74333"/>
                        <a14:foregroundMark x1="38500" y1="74667" x2="38500" y2="74667"/>
                        <a14:foregroundMark x1="40375" y1="74000" x2="40375" y2="74000"/>
                        <a14:foregroundMark x1="42000" y1="74444" x2="42000" y2="74444"/>
                        <a14:foregroundMark x1="43625" y1="73111" x2="43625" y2="73111"/>
                        <a14:foregroundMark x1="44938" y1="74222" x2="44938" y2="74222"/>
                        <a14:foregroundMark x1="46750" y1="74889" x2="46750" y2="74889"/>
                        <a14:foregroundMark x1="47750" y1="74111" x2="47750" y2="74111"/>
                        <a14:foregroundMark x1="49375" y1="74556" x2="49375" y2="74556"/>
                        <a14:foregroundMark x1="50938" y1="73667" x2="50938" y2="73667"/>
                        <a14:foregroundMark x1="53000" y1="75000" x2="53000" y2="75000"/>
                        <a14:foregroundMark x1="53688" y1="74333" x2="53688" y2="74333"/>
                        <a14:foregroundMark x1="54875" y1="74111" x2="54875" y2="74111"/>
                        <a14:foregroundMark x1="31563" y1="33111" x2="31563" y2="33111"/>
                        <a14:foregroundMark x1="31313" y1="32000" x2="32250" y2="34556"/>
                        <a14:backgroundMark x1="38375" y1="45333" x2="38375" y2="45333"/>
                        <a14:backgroundMark x1="21625" y1="66111" x2="21625" y2="66111"/>
                        <a14:backgroundMark x1="21688" y1="68333" x2="21688" y2="68333"/>
                        <a14:backgroundMark x1="43375" y1="66333" x2="43375" y2="66333"/>
                        <a14:backgroundMark x1="47125" y1="67556" x2="47125" y2="67556"/>
                        <a14:backgroundMark x1="49438" y1="70333" x2="49438" y2="70333"/>
                        <a14:backgroundMark x1="53125" y1="68556" x2="53125" y2="68556"/>
                        <a14:backgroundMark x1="49438" y1="67000" x2="49438" y2="67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2375" y1="75222" x2="52375" y2="75222"/>
                        <a14:backgroundMark x1="46313" y1="75444" x2="46313" y2="75444"/>
                        <a14:backgroundMark x1="19813" y1="74333" x2="19813" y2="74333"/>
                        <a14:backgroundMark x1="25188" y1="75000" x2="25188" y2="75000"/>
                        <a14:backgroundMark x1="28313" y1="75556" x2="28313" y2="75556"/>
                        <a14:backgroundMark x1="31125" y1="74444" x2="31125" y2="74444"/>
                        <a14:backgroundMark x1="36375" y1="74444" x2="36375" y2="74444"/>
                        <a14:backgroundMark x1="37938" y1="75444" x2="37938" y2="75444"/>
                        <a14:backgroundMark x1="39750" y1="75000" x2="39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5474" r="41241" b="22016"/>
          <a:stretch/>
        </p:blipFill>
        <p:spPr>
          <a:xfrm>
            <a:off x="5885683" y="158129"/>
            <a:ext cx="880721" cy="15240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BABA3F-660A-FD4D-876A-7DD1916AA65E}"/>
              </a:ext>
            </a:extLst>
          </p:cNvPr>
          <p:cNvSpPr/>
          <p:nvPr userDrawn="1"/>
        </p:nvSpPr>
        <p:spPr>
          <a:xfrm>
            <a:off x="668633" y="158128"/>
            <a:ext cx="23326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>
                <a:solidFill>
                  <a:srgbClr val="A21F1E"/>
                </a:solidFill>
                <a:latin typeface="IBM Plex Sans SemiBold" panose="020B0503050203000203" pitchFamily="34" charset="77"/>
              </a:rPr>
              <a:t>2019 IBM Summit Program</a:t>
            </a:r>
            <a:endParaRPr lang="en-US" sz="1350" dirty="0">
              <a:solidFill>
                <a:srgbClr val="A21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224000"/>
            <a:ext cx="6857999" cy="1920000"/>
          </a:xfrm>
          <a:prstGeom prst="rect">
            <a:avLst/>
          </a:prstGeom>
          <a:solidFill>
            <a:srgbClr val="61A8DC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1450" y="1732569"/>
            <a:ext cx="6484056" cy="515496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1451" y="455170"/>
            <a:ext cx="6484055" cy="1344468"/>
          </a:xfrm>
        </p:spPr>
        <p:txBody>
          <a:bodyPr/>
          <a:lstStyle>
            <a:lvl1pPr>
              <a:defRPr sz="3375" b="1">
                <a:solidFill>
                  <a:srgbClr val="61A8D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15191" y="8191498"/>
            <a:ext cx="3233677" cy="61603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75" b="1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DO YOUR BEST WORK EVER.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678" y="8250632"/>
            <a:ext cx="527051" cy="4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0185" y="679084"/>
            <a:ext cx="5629700" cy="432087"/>
          </a:xfrm>
        </p:spPr>
        <p:txBody>
          <a:bodyPr/>
          <a:lstStyle>
            <a:lvl1pPr>
              <a:defRPr sz="1200" b="1">
                <a:solidFill>
                  <a:srgbClr val="2B384F"/>
                </a:solidFill>
              </a:defRPr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50185" y="1364754"/>
            <a:ext cx="624571" cy="1466036"/>
          </a:xfrm>
          <a:prstGeom prst="rect">
            <a:avLst/>
          </a:prstGeom>
          <a:solidFill>
            <a:srgbClr val="F6851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78706" y="1364754"/>
            <a:ext cx="624571" cy="1466036"/>
          </a:xfrm>
          <a:prstGeom prst="rect">
            <a:avLst/>
          </a:prstGeom>
          <a:solidFill>
            <a:srgbClr val="9F4D9D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0185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b="1" i="0" dirty="0">
                <a:latin typeface="IBM Plex Sans" charset="0"/>
                <a:ea typeface="IBM Plex Sans" charset="0"/>
                <a:cs typeface="IBM Plex Sans" charset="0"/>
              </a:rPr>
              <a:t>Orange Tone </a:t>
            </a:r>
          </a:p>
          <a:p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#F6851F</a:t>
            </a:r>
          </a:p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R246 G133 B31</a:t>
            </a:r>
          </a:p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0</a:t>
            </a:r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 M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58</a:t>
            </a:r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 Y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99</a:t>
            </a:r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 K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0</a:t>
            </a:r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8706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Purple Tone 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#9F4D9D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pl-PL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R160 G77 B157</a:t>
            </a:r>
          </a:p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41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 M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83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 Y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K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807227" y="1364754"/>
            <a:ext cx="624571" cy="1466036"/>
          </a:xfrm>
          <a:prstGeom prst="rect">
            <a:avLst/>
          </a:prstGeom>
          <a:solidFill>
            <a:srgbClr val="61A8D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07227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OOH blue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#61A8DC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R87 G171 B241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C59 M21 YO K0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535749" y="1364754"/>
            <a:ext cx="624571" cy="1466036"/>
          </a:xfrm>
          <a:prstGeom prst="rect">
            <a:avLst/>
          </a:prstGeom>
          <a:solidFill>
            <a:srgbClr val="6C88C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535749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Blue Tone 1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#6C88C2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da-DK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R109 G137 B194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60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M41 Y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2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K0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64270" y="1364754"/>
            <a:ext cx="624571" cy="1466036"/>
          </a:xfrm>
          <a:prstGeom prst="rect">
            <a:avLst/>
          </a:prstGeom>
          <a:solidFill>
            <a:srgbClr val="6C88C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64270" y="3029567"/>
            <a:ext cx="624571" cy="56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Blue Tone 2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#4A57A1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ru-RU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R74 G88 B16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82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M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73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Y4 K0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0185" y="4198305"/>
            <a:ext cx="624571" cy="1466036"/>
          </a:xfrm>
          <a:prstGeom prst="rect">
            <a:avLst/>
          </a:prstGeom>
          <a:solidFill>
            <a:srgbClr val="E8B24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78706" y="4198305"/>
            <a:ext cx="624571" cy="1466036"/>
          </a:xfrm>
          <a:prstGeom prst="rect">
            <a:avLst/>
          </a:prstGeom>
          <a:solidFill>
            <a:srgbClr val="CE6A3D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50185" y="5845396"/>
            <a:ext cx="624571" cy="4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dirty="0">
                <a:latin typeface="IBM Plex Sans" charset="0"/>
                <a:ea typeface="IBM Plex Sans" charset="0"/>
                <a:cs typeface="IBM Plex Sans" charset="0"/>
              </a:rPr>
              <a:t>E8B24B</a:t>
            </a:r>
          </a:p>
          <a:p>
            <a:r>
              <a:rPr lang="is-IS" sz="506" b="0" i="0" dirty="0">
                <a:latin typeface="IBM Plex Sans" charset="0"/>
                <a:ea typeface="IBM Plex Sans" charset="0"/>
                <a:cs typeface="IBM Plex Sans" charset="0"/>
              </a:rPr>
              <a:t>R232 G177 B76</a:t>
            </a:r>
          </a:p>
          <a:p>
            <a:r>
              <a:rPr lang="tr-TR" sz="506" b="0" i="0" dirty="0">
                <a:latin typeface="IBM Plex Sans" charset="0"/>
                <a:ea typeface="IBM Plex Sans" charset="0"/>
                <a:cs typeface="IBM Plex Sans" charset="0"/>
              </a:rPr>
              <a:t>C9 M31 Y82 K0</a:t>
            </a:r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78706" y="5845396"/>
            <a:ext cx="624571" cy="4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CE6A3D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R206 G106 B62</a:t>
            </a:r>
          </a:p>
          <a:p>
            <a:pPr marL="0" algn="l" defTabSz="514350" rtl="0" eaLnBrk="1" latinLnBrk="0" hangingPunct="1"/>
            <a:r>
              <a:rPr lang="de-DE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C15 M69 Y85 K3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20375" y="4198305"/>
            <a:ext cx="624571" cy="1466036"/>
          </a:xfrm>
          <a:prstGeom prst="rect">
            <a:avLst/>
          </a:prstGeom>
          <a:solidFill>
            <a:srgbClr val="B43A2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785636" y="5845396"/>
            <a:ext cx="707749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B43A26</a:t>
            </a:r>
          </a:p>
          <a:p>
            <a:pPr marL="0" algn="l" defTabSz="514350" rtl="0" eaLnBrk="1" latinLnBrk="0" hangingPunct="1"/>
            <a:r>
              <a:rPr lang="da-DK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R180 G57 B32</a:t>
            </a:r>
          </a:p>
          <a:p>
            <a:pPr marL="0" algn="l" defTabSz="514350" rtl="0" eaLnBrk="1" latinLnBrk="0" hangingPunct="1"/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C21 M100 Y100</a:t>
            </a:r>
            <a:r>
              <a:rPr lang="cs-CZ" sz="506" b="0" i="0" kern="1200" baseline="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K11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560548" y="4198305"/>
            <a:ext cx="624571" cy="1466036"/>
          </a:xfrm>
          <a:prstGeom prst="rect">
            <a:avLst/>
          </a:prstGeom>
          <a:solidFill>
            <a:srgbClr val="D3262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534831" y="5845396"/>
            <a:ext cx="666242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D32627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R211 G36 B36</a:t>
            </a:r>
          </a:p>
          <a:p>
            <a:pPr marL="0" algn="l" defTabSz="514350" rtl="0" eaLnBrk="1" latinLnBrk="0" hangingPunct="1"/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C11 M99 Y100</a:t>
            </a:r>
            <a:r>
              <a:rPr lang="cs-CZ" sz="506" b="0" i="0" kern="1200" baseline="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K2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89988" y="4198305"/>
            <a:ext cx="624571" cy="1466036"/>
          </a:xfrm>
          <a:prstGeom prst="rect">
            <a:avLst/>
          </a:prstGeom>
          <a:solidFill>
            <a:srgbClr val="A23A5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264271" y="5845396"/>
            <a:ext cx="675626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A23A59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da-DK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R161 G57 B88 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C36 M87 Y56 K25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028811" y="4198305"/>
            <a:ext cx="624571" cy="1466036"/>
          </a:xfrm>
          <a:prstGeom prst="rect">
            <a:avLst/>
          </a:prstGeom>
          <a:solidFill>
            <a:srgbClr val="551C2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003094" y="5845396"/>
            <a:ext cx="675626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551C26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R85 G28 B38 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C41 M87 Y67 K58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73788" y="6642004"/>
            <a:ext cx="624571" cy="1466036"/>
          </a:xfrm>
          <a:prstGeom prst="rect">
            <a:avLst/>
          </a:prstGeom>
          <a:solidFill>
            <a:srgbClr val="5B719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61282" y="8318571"/>
            <a:ext cx="675626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5B7192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R90 G113 B146 </a:t>
            </a:r>
            <a:r>
              <a:rPr lang="it-IT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C71 M52 Y26 K4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086893" y="6642004"/>
            <a:ext cx="624571" cy="1466036"/>
          </a:xfrm>
          <a:prstGeom prst="rect">
            <a:avLst/>
          </a:prstGeom>
          <a:solidFill>
            <a:srgbClr val="36417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061175" y="8289095"/>
            <a:ext cx="675626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364176</a:t>
            </a:r>
            <a:endParaRPr lang="is-I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R90 G113 B146</a:t>
            </a:r>
          </a:p>
          <a:p>
            <a:pPr marL="0" algn="l" defTabSz="514350" rtl="0" eaLnBrk="1" latinLnBrk="0" hangingPunct="1"/>
            <a:r>
              <a:rPr lang="it-IT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C71 M52 Y26 K4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1820375" y="6642004"/>
            <a:ext cx="624571" cy="1466036"/>
          </a:xfrm>
          <a:prstGeom prst="rect">
            <a:avLst/>
          </a:prstGeom>
          <a:solidFill>
            <a:srgbClr val="2B384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548896" y="6642004"/>
            <a:ext cx="624571" cy="1466036"/>
          </a:xfrm>
          <a:prstGeom prst="rect">
            <a:avLst/>
          </a:prstGeom>
          <a:solidFill>
            <a:srgbClr val="04719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820375" y="8289095"/>
            <a:ext cx="665324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cs-CZ" sz="506" b="0" i="0" dirty="0"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is-IS" sz="506" b="0" i="0" dirty="0">
                <a:latin typeface="IBM Plex Sans" charset="0"/>
                <a:ea typeface="IBM Plex Sans" charset="0"/>
                <a:cs typeface="IBM Plex Sans" charset="0"/>
              </a:rPr>
              <a:t>2B384F</a:t>
            </a:r>
            <a:endParaRPr lang="cs-CZ" sz="506" b="0" i="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fi-FI" sz="506" b="0" i="0" dirty="0">
                <a:latin typeface="IBM Plex Sans" charset="0"/>
                <a:ea typeface="IBM Plex Sans" charset="0"/>
                <a:cs typeface="IBM Plex Sans" charset="0"/>
              </a:rPr>
              <a:t>R43 G56 B79</a:t>
            </a:r>
            <a:endParaRPr lang="cs-CZ" sz="506" b="0" i="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tr-TR" sz="506" b="0" i="0" dirty="0">
                <a:latin typeface="IBM Plex Sans" charset="0"/>
                <a:ea typeface="IBM Plex Sans" charset="0"/>
                <a:cs typeface="IBM Plex Sans" charset="0"/>
              </a:rPr>
              <a:t>C86 M74 Y45 K39</a:t>
            </a:r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2548896" y="8289095"/>
            <a:ext cx="624571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047191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R4 G113 B145 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C89 M47 Y30 K5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290565" y="6642004"/>
            <a:ext cx="624571" cy="1466036"/>
          </a:xfrm>
          <a:prstGeom prst="rect">
            <a:avLst/>
          </a:prstGeom>
          <a:solidFill>
            <a:srgbClr val="0F816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3255826" y="8289095"/>
            <a:ext cx="707749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0F8169</a:t>
            </a:r>
          </a:p>
          <a:p>
            <a:pPr marL="0" algn="l" defTabSz="514350" rtl="0" eaLnBrk="1" latinLnBrk="0" hangingPunct="1"/>
            <a:r>
              <a:rPr lang="de-DE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R14 G129 B105 </a:t>
            </a:r>
          </a:p>
          <a:p>
            <a:pPr marL="0" algn="l" defTabSz="514350" rtl="0" eaLnBrk="1" latinLnBrk="0" hangingPunct="1"/>
            <a:r>
              <a:rPr lang="tr-TR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C86 M28 Y67 K11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030738" y="6642004"/>
            <a:ext cx="624571" cy="1466036"/>
          </a:xfrm>
          <a:prstGeom prst="rect">
            <a:avLst/>
          </a:prstGeom>
          <a:solidFill>
            <a:srgbClr val="53503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4005021" y="8289095"/>
            <a:ext cx="666242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 535031</a:t>
            </a:r>
            <a:endParaRPr lang="is-I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R83 G80 B49 </a:t>
            </a:r>
          </a:p>
          <a:p>
            <a:pPr marL="0" algn="l" defTabSz="514350" rtl="0" eaLnBrk="1" latinLnBrk="0" hangingPunct="1"/>
            <a:r>
              <a:rPr lang="it-IT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C58 M51 Y83 K41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6251" y="-67734"/>
            <a:ext cx="6878539" cy="222251"/>
          </a:xfrm>
          <a:prstGeom prst="rect">
            <a:avLst/>
          </a:prstGeom>
          <a:gradFill flip="none" rotWithShape="1">
            <a:gsLst>
              <a:gs pos="0">
                <a:srgbClr val="FCCE13"/>
              </a:gs>
              <a:gs pos="69000">
                <a:srgbClr val="5C2B61"/>
              </a:gs>
              <a:gs pos="23000">
                <a:srgbClr val="D0308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2" y="731576"/>
            <a:ext cx="5892290" cy="41549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2100" b="1" i="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71" y="6696117"/>
            <a:ext cx="905214" cy="22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974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73132" y="2136548"/>
            <a:ext cx="5311737" cy="48709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60">
              <a:latin typeface="IBM Plex Sans Text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57250" y="5603349"/>
            <a:ext cx="5143500" cy="707246"/>
          </a:xfrm>
        </p:spPr>
        <p:txBody>
          <a:bodyPr/>
          <a:lstStyle>
            <a:lvl1pPr algn="ctr">
              <a:defRPr sz="788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857250" y="2961253"/>
            <a:ext cx="5143500" cy="2383319"/>
          </a:xfrm>
          <a:prstGeom prst="rect">
            <a:avLst/>
          </a:prstGeom>
        </p:spPr>
        <p:txBody>
          <a:bodyPr anchor="ctr"/>
          <a:lstStyle>
            <a:lvl1pPr algn="ctr">
              <a:defRPr sz="4050" b="1">
                <a:solidFill>
                  <a:srgbClr val="61A8DC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678" y="8250632"/>
            <a:ext cx="527051" cy="4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008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73132" y="2136548"/>
            <a:ext cx="5311737" cy="48709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60">
              <a:latin typeface="IBM Plex Sans Text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57250" y="5603349"/>
            <a:ext cx="5143500" cy="707246"/>
          </a:xfrm>
        </p:spPr>
        <p:txBody>
          <a:bodyPr/>
          <a:lstStyle>
            <a:lvl1pPr algn="ctr">
              <a:defRPr sz="788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857250" y="2961253"/>
            <a:ext cx="5143500" cy="2383319"/>
          </a:xfrm>
          <a:prstGeom prst="rect">
            <a:avLst/>
          </a:prstGeom>
        </p:spPr>
        <p:txBody>
          <a:bodyPr anchor="ctr"/>
          <a:lstStyle>
            <a:lvl1pPr algn="ctr">
              <a:defRPr sz="4050" b="1">
                <a:solidFill>
                  <a:srgbClr val="61A8DC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678" y="8250632"/>
            <a:ext cx="527051" cy="4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980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solidFill>
                <a:srgbClr val="B40079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73132" y="2136548"/>
            <a:ext cx="5311737" cy="48709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60">
              <a:latin typeface="IBM Plex Sans Text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57250" y="5603349"/>
            <a:ext cx="5143500" cy="707246"/>
          </a:xfrm>
        </p:spPr>
        <p:txBody>
          <a:bodyPr/>
          <a:lstStyle>
            <a:lvl1pPr algn="ctr">
              <a:defRPr sz="788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857250" y="2961253"/>
            <a:ext cx="5143500" cy="2383319"/>
          </a:xfrm>
          <a:prstGeom prst="rect">
            <a:avLst/>
          </a:prstGeom>
        </p:spPr>
        <p:txBody>
          <a:bodyPr anchor="ctr"/>
          <a:lstStyle>
            <a:lvl1pPr algn="ctr">
              <a:defRPr sz="4050" b="1">
                <a:solidFill>
                  <a:srgbClr val="61A8DC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678" y="8250632"/>
            <a:ext cx="527051" cy="4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0185" y="679084"/>
            <a:ext cx="5629700" cy="432087"/>
          </a:xfrm>
        </p:spPr>
        <p:txBody>
          <a:bodyPr/>
          <a:lstStyle>
            <a:lvl1pPr>
              <a:defRPr sz="1200" b="1">
                <a:solidFill>
                  <a:srgbClr val="2B384F"/>
                </a:solidFill>
              </a:defRPr>
            </a:lvl1pPr>
          </a:lstStyle>
          <a:p>
            <a:r>
              <a:rPr lang="en-US" dirty="0" err="1"/>
              <a:t>Colour</a:t>
            </a:r>
            <a:r>
              <a:rPr lang="en-US" dirty="0"/>
              <a:t> Palette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50185" y="1364754"/>
            <a:ext cx="624571" cy="1466036"/>
          </a:xfrm>
          <a:prstGeom prst="rect">
            <a:avLst/>
          </a:prstGeom>
          <a:solidFill>
            <a:srgbClr val="F6851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78706" y="1364754"/>
            <a:ext cx="624571" cy="1466036"/>
          </a:xfrm>
          <a:prstGeom prst="rect">
            <a:avLst/>
          </a:prstGeom>
          <a:solidFill>
            <a:srgbClr val="9F4D9D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0185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b="1" i="0" dirty="0">
                <a:latin typeface="IBM Plex Sans" charset="0"/>
                <a:ea typeface="IBM Plex Sans" charset="0"/>
                <a:cs typeface="IBM Plex Sans" charset="0"/>
              </a:rPr>
              <a:t>Orange Tone </a:t>
            </a:r>
          </a:p>
          <a:p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#F6851F</a:t>
            </a:r>
          </a:p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R246 G133 B31</a:t>
            </a:r>
          </a:p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0</a:t>
            </a:r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 M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58</a:t>
            </a:r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 Y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99</a:t>
            </a:r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 K</a:t>
            </a:r>
            <a:r>
              <a:rPr lang="mr-IN" sz="506" b="0" i="0" dirty="0">
                <a:latin typeface="IBM Plex Sans" charset="0"/>
                <a:ea typeface="IBM Plex Sans" charset="0"/>
                <a:cs typeface="IBM Plex Sans" charset="0"/>
              </a:rPr>
              <a:t>0</a:t>
            </a:r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8706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Purple Tone 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#9F4D9D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pl-PL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R160 G77 B157</a:t>
            </a:r>
          </a:p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41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 M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83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 Y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K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807227" y="1364754"/>
            <a:ext cx="624571" cy="1466036"/>
          </a:xfrm>
          <a:prstGeom prst="rect">
            <a:avLst/>
          </a:prstGeom>
          <a:solidFill>
            <a:srgbClr val="61A8D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07227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OOH blue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#61A8DC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R87 G171 B241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C59 M21 YO K0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535749" y="1364754"/>
            <a:ext cx="624571" cy="1466036"/>
          </a:xfrm>
          <a:prstGeom prst="rect">
            <a:avLst/>
          </a:prstGeom>
          <a:solidFill>
            <a:srgbClr val="6C88C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535749" y="3029567"/>
            <a:ext cx="624571" cy="64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Blue Tone 1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#6C88C2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da-DK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R109 G137 B194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mr-IN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60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M41 Y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2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K0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64270" y="1364754"/>
            <a:ext cx="624571" cy="1466036"/>
          </a:xfrm>
          <a:prstGeom prst="rect">
            <a:avLst/>
          </a:prstGeom>
          <a:solidFill>
            <a:srgbClr val="6C88C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64270" y="3029567"/>
            <a:ext cx="624571" cy="56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63" b="1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Blue Tone 2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b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#4A57A1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ru-RU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R74 G88 B16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82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M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73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Y4 K0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0185" y="4198305"/>
            <a:ext cx="624571" cy="1466036"/>
          </a:xfrm>
          <a:prstGeom prst="rect">
            <a:avLst/>
          </a:prstGeom>
          <a:solidFill>
            <a:srgbClr val="E8B24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78706" y="4198305"/>
            <a:ext cx="624571" cy="1466036"/>
          </a:xfrm>
          <a:prstGeom prst="rect">
            <a:avLst/>
          </a:prstGeom>
          <a:solidFill>
            <a:srgbClr val="CE6A3D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50185" y="5845396"/>
            <a:ext cx="624571" cy="4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dirty="0">
                <a:latin typeface="IBM Plex Sans" charset="0"/>
                <a:ea typeface="IBM Plex Sans" charset="0"/>
                <a:cs typeface="IBM Plex Sans" charset="0"/>
              </a:rPr>
              <a:t>E8B24B</a:t>
            </a:r>
          </a:p>
          <a:p>
            <a:r>
              <a:rPr lang="is-IS" sz="506" b="0" i="0" dirty="0">
                <a:latin typeface="IBM Plex Sans" charset="0"/>
                <a:ea typeface="IBM Plex Sans" charset="0"/>
                <a:cs typeface="IBM Plex Sans" charset="0"/>
              </a:rPr>
              <a:t>R232 G177 B76</a:t>
            </a:r>
          </a:p>
          <a:p>
            <a:r>
              <a:rPr lang="tr-TR" sz="506" b="0" i="0" dirty="0">
                <a:latin typeface="IBM Plex Sans" charset="0"/>
                <a:ea typeface="IBM Plex Sans" charset="0"/>
                <a:cs typeface="IBM Plex Sans" charset="0"/>
              </a:rPr>
              <a:t>C9 M31 Y82 K0</a:t>
            </a:r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78706" y="5845396"/>
            <a:ext cx="624571" cy="4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CE6A3D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R206 G106 B62</a:t>
            </a:r>
          </a:p>
          <a:p>
            <a:pPr marL="0" algn="l" defTabSz="514350" rtl="0" eaLnBrk="1" latinLnBrk="0" hangingPunct="1"/>
            <a:r>
              <a:rPr lang="de-DE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C15 M69 Y85 K3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20375" y="4198305"/>
            <a:ext cx="624571" cy="1466036"/>
          </a:xfrm>
          <a:prstGeom prst="rect">
            <a:avLst/>
          </a:prstGeom>
          <a:solidFill>
            <a:srgbClr val="B43A2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785636" y="5845396"/>
            <a:ext cx="707749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B43A26</a:t>
            </a:r>
          </a:p>
          <a:p>
            <a:pPr marL="0" algn="l" defTabSz="514350" rtl="0" eaLnBrk="1" latinLnBrk="0" hangingPunct="1"/>
            <a:r>
              <a:rPr lang="da-DK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R180 G57 B32</a:t>
            </a:r>
          </a:p>
          <a:p>
            <a:pPr marL="0" algn="l" defTabSz="514350" rtl="0" eaLnBrk="1" latinLnBrk="0" hangingPunct="1"/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C21 M100 Y100</a:t>
            </a:r>
            <a:r>
              <a:rPr lang="cs-CZ" sz="506" b="0" i="0" kern="1200" baseline="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K11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560548" y="4198305"/>
            <a:ext cx="624571" cy="1466036"/>
          </a:xfrm>
          <a:prstGeom prst="rect">
            <a:avLst/>
          </a:prstGeom>
          <a:solidFill>
            <a:srgbClr val="D3262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534831" y="5845396"/>
            <a:ext cx="666242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D32627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R211 G36 B36</a:t>
            </a:r>
          </a:p>
          <a:p>
            <a:pPr marL="0" algn="l" defTabSz="514350" rtl="0" eaLnBrk="1" latinLnBrk="0" hangingPunct="1"/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C11 M99 Y100</a:t>
            </a:r>
            <a:r>
              <a:rPr lang="cs-CZ" sz="506" b="0" i="0" kern="1200" baseline="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K2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89988" y="4198305"/>
            <a:ext cx="624571" cy="1466036"/>
          </a:xfrm>
          <a:prstGeom prst="rect">
            <a:avLst/>
          </a:prstGeom>
          <a:solidFill>
            <a:srgbClr val="A23A5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264271" y="5845396"/>
            <a:ext cx="675626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A23A59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da-DK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R161 G57 B88 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C36 M87 Y56 K25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028811" y="4198305"/>
            <a:ext cx="624571" cy="1466036"/>
          </a:xfrm>
          <a:prstGeom prst="rect">
            <a:avLst/>
          </a:prstGeom>
          <a:solidFill>
            <a:srgbClr val="551C2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003094" y="5845396"/>
            <a:ext cx="675626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551C26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R85 G28 B38 </a:t>
            </a:r>
          </a:p>
          <a:p>
            <a:pPr marL="0" algn="l" defTabSz="514350" rtl="0" eaLnBrk="1" latinLnBrk="0" hangingPunct="1"/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C41 M87 Y67 K58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73788" y="6642004"/>
            <a:ext cx="624571" cy="1466036"/>
          </a:xfrm>
          <a:prstGeom prst="rect">
            <a:avLst/>
          </a:prstGeom>
          <a:solidFill>
            <a:srgbClr val="5B719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61282" y="8318571"/>
            <a:ext cx="675626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5B7192</a:t>
            </a: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R90 G113 B146 </a:t>
            </a:r>
            <a:r>
              <a:rPr lang="it-IT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C71 M52 Y26 K4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086893" y="6642004"/>
            <a:ext cx="624571" cy="1466036"/>
          </a:xfrm>
          <a:prstGeom prst="rect">
            <a:avLst/>
          </a:prstGeom>
          <a:solidFill>
            <a:srgbClr val="36417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061175" y="8289095"/>
            <a:ext cx="675626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364176</a:t>
            </a:r>
            <a:endParaRPr lang="is-I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R90 G113 B146</a:t>
            </a:r>
          </a:p>
          <a:p>
            <a:pPr marL="0" algn="l" defTabSz="514350" rtl="0" eaLnBrk="1" latinLnBrk="0" hangingPunct="1"/>
            <a:r>
              <a:rPr lang="it-IT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C71 M52 Y26 K4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1820375" y="6642004"/>
            <a:ext cx="624571" cy="1466036"/>
          </a:xfrm>
          <a:prstGeom prst="rect">
            <a:avLst/>
          </a:prstGeom>
          <a:solidFill>
            <a:srgbClr val="2B384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548896" y="6642004"/>
            <a:ext cx="624571" cy="1466036"/>
          </a:xfrm>
          <a:prstGeom prst="rect">
            <a:avLst/>
          </a:prstGeom>
          <a:solidFill>
            <a:srgbClr val="04719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820375" y="8289095"/>
            <a:ext cx="665324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" b="0" i="0" dirty="0"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cs-CZ" sz="506" b="0" i="0" dirty="0"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is-IS" sz="506" b="0" i="0" dirty="0">
                <a:latin typeface="IBM Plex Sans" charset="0"/>
                <a:ea typeface="IBM Plex Sans" charset="0"/>
                <a:cs typeface="IBM Plex Sans" charset="0"/>
              </a:rPr>
              <a:t>2B384F</a:t>
            </a:r>
            <a:endParaRPr lang="cs-CZ" sz="506" b="0" i="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fi-FI" sz="506" b="0" i="0" dirty="0">
                <a:latin typeface="IBM Plex Sans" charset="0"/>
                <a:ea typeface="IBM Plex Sans" charset="0"/>
                <a:cs typeface="IBM Plex Sans" charset="0"/>
              </a:rPr>
              <a:t>R43 G56 B79</a:t>
            </a:r>
            <a:endParaRPr lang="cs-CZ" sz="506" b="0" i="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tr-TR" sz="506" b="0" i="0" dirty="0">
                <a:latin typeface="IBM Plex Sans" charset="0"/>
                <a:ea typeface="IBM Plex Sans" charset="0"/>
                <a:cs typeface="IBM Plex Sans" charset="0"/>
              </a:rPr>
              <a:t>C86 M74 Y45 K39</a:t>
            </a:r>
            <a:endParaRPr lang="en-US" sz="506" b="0" i="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2548896" y="8289095"/>
            <a:ext cx="624571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047191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R4 G113 B145 </a:t>
            </a:r>
            <a:r>
              <a:rPr lang="fi-FI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C89 M47 Y30 K5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290565" y="6642004"/>
            <a:ext cx="624571" cy="1466036"/>
          </a:xfrm>
          <a:prstGeom prst="rect">
            <a:avLst/>
          </a:prstGeom>
          <a:solidFill>
            <a:srgbClr val="0F816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3255826" y="8289095"/>
            <a:ext cx="707749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en-U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</a:t>
            </a:r>
            <a:r>
              <a:rPr lang="is-IS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0F8169</a:t>
            </a:r>
          </a:p>
          <a:p>
            <a:pPr marL="0" algn="l" defTabSz="514350" rtl="0" eaLnBrk="1" latinLnBrk="0" hangingPunct="1"/>
            <a:r>
              <a:rPr lang="de-DE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R14 G129 B105 </a:t>
            </a:r>
          </a:p>
          <a:p>
            <a:pPr marL="0" algn="l" defTabSz="514350" rtl="0" eaLnBrk="1" latinLnBrk="0" hangingPunct="1"/>
            <a:r>
              <a:rPr lang="tr-TR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C86 M28 Y67 K11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030738" y="6642004"/>
            <a:ext cx="624571" cy="1466036"/>
          </a:xfrm>
          <a:prstGeom prst="rect">
            <a:avLst/>
          </a:prstGeom>
          <a:solidFill>
            <a:srgbClr val="53503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6851F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4005021" y="8289095"/>
            <a:ext cx="666242" cy="4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4350" rtl="0" eaLnBrk="1" latinLnBrk="0" hangingPunct="1"/>
            <a:r>
              <a:rPr lang="uk-UA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# 535031</a:t>
            </a:r>
            <a:endParaRPr lang="is-I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0" algn="l" defTabSz="514350" rtl="0" eaLnBrk="1" latinLnBrk="0" hangingPunct="1"/>
            <a:r>
              <a:rPr lang="cs-CZ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R83 G80 B49 </a:t>
            </a:r>
          </a:p>
          <a:p>
            <a:pPr marL="0" algn="l" defTabSz="514350" rtl="0" eaLnBrk="1" latinLnBrk="0" hangingPunct="1"/>
            <a:r>
              <a:rPr lang="it-IT" sz="506" b="0" i="0" kern="12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C58 M51 Y83 K41</a:t>
            </a:r>
            <a:endParaRPr lang="en-US" sz="506" b="0" i="0" kern="12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55538" y="1165177"/>
            <a:ext cx="1714500" cy="6250329"/>
          </a:xfrm>
          <a:prstGeom prst="rect">
            <a:avLst/>
          </a:prstGeom>
          <a:solidFill>
            <a:srgbClr val="61A8D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9"/>
          <p:cNvSpPr>
            <a:spLocks noGrp="1"/>
          </p:cNvSpPr>
          <p:nvPr>
            <p:ph sz="quarter" idx="19"/>
          </p:nvPr>
        </p:nvSpPr>
        <p:spPr>
          <a:xfrm>
            <a:off x="555538" y="1336478"/>
            <a:ext cx="1714500" cy="3233195"/>
          </a:xfrm>
        </p:spPr>
        <p:txBody>
          <a:bodyPr/>
          <a:lstStyle/>
          <a:p>
            <a:pPr eaLnBrk="1" hangingPunct="1"/>
            <a:endParaRPr lang="en-US" altLang="en-US" sz="1181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55538" y="7416231"/>
            <a:ext cx="1714500" cy="246926"/>
          </a:xfrm>
          <a:prstGeom prst="rect">
            <a:avLst/>
          </a:prstGeom>
          <a:solidFill>
            <a:srgbClr val="36417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550143" y="1165177"/>
            <a:ext cx="1714500" cy="6250329"/>
          </a:xfrm>
          <a:prstGeom prst="rect">
            <a:avLst/>
          </a:prstGeom>
          <a:solidFill>
            <a:srgbClr val="9F4D9D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20"/>
          </p:nvPr>
        </p:nvSpPr>
        <p:spPr>
          <a:xfrm>
            <a:off x="2550143" y="1336478"/>
            <a:ext cx="1714500" cy="3233195"/>
          </a:xfrm>
        </p:spPr>
        <p:txBody>
          <a:bodyPr/>
          <a:lstStyle/>
          <a:p>
            <a:pPr eaLnBrk="1" hangingPunct="1"/>
            <a:endParaRPr lang="en-US" altLang="en-US" sz="1013"/>
          </a:p>
        </p:txBody>
      </p:sp>
      <p:sp>
        <p:nvSpPr>
          <p:cNvPr id="33" name="Rectangle 32"/>
          <p:cNvSpPr/>
          <p:nvPr userDrawn="1"/>
        </p:nvSpPr>
        <p:spPr>
          <a:xfrm>
            <a:off x="2550143" y="7416231"/>
            <a:ext cx="1714500" cy="246926"/>
          </a:xfrm>
          <a:prstGeom prst="rect">
            <a:avLst/>
          </a:prstGeom>
          <a:solidFill>
            <a:srgbClr val="36417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544748" y="1165177"/>
            <a:ext cx="1714500" cy="6250329"/>
          </a:xfrm>
          <a:prstGeom prst="rect">
            <a:avLst/>
          </a:prstGeom>
          <a:solidFill>
            <a:srgbClr val="F6851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1"/>
          </p:nvPr>
        </p:nvSpPr>
        <p:spPr>
          <a:xfrm>
            <a:off x="4544748" y="1336478"/>
            <a:ext cx="1714500" cy="3233195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1013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4544748" y="7416231"/>
            <a:ext cx="1714500" cy="246926"/>
          </a:xfrm>
          <a:prstGeom prst="rect">
            <a:avLst/>
          </a:prstGeom>
          <a:solidFill>
            <a:srgbClr val="36417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3453" y="393331"/>
            <a:ext cx="6265901" cy="566053"/>
          </a:xfrm>
        </p:spPr>
        <p:txBody>
          <a:bodyPr/>
          <a:lstStyle>
            <a:lvl1pPr>
              <a:defRPr sz="1200" b="1">
                <a:solidFill>
                  <a:srgbClr val="61A8D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3469" y="4909977"/>
            <a:ext cx="1558637" cy="388576"/>
          </a:xfrm>
        </p:spPr>
        <p:txBody>
          <a:bodyPr/>
          <a:lstStyle>
            <a:lvl1pPr>
              <a:defRPr sz="1013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33116" y="5657841"/>
            <a:ext cx="1559123" cy="14732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19432" y="4909977"/>
            <a:ext cx="1558637" cy="388576"/>
          </a:xfrm>
        </p:spPr>
        <p:txBody>
          <a:bodyPr/>
          <a:lstStyle>
            <a:lvl1pPr>
              <a:defRPr sz="1013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619079" y="5657841"/>
            <a:ext cx="1559123" cy="14732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19682" y="4909977"/>
            <a:ext cx="1558637" cy="388576"/>
          </a:xfrm>
        </p:spPr>
        <p:txBody>
          <a:bodyPr/>
          <a:lstStyle>
            <a:lvl1pPr>
              <a:defRPr sz="1013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619329" y="5657841"/>
            <a:ext cx="1559123" cy="1473200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" y="7847567"/>
            <a:ext cx="6857999" cy="1343518"/>
          </a:xfrm>
          <a:prstGeom prst="rect">
            <a:avLst/>
          </a:prstGeom>
          <a:solidFill>
            <a:srgbClr val="61A8DC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15191" y="8191498"/>
            <a:ext cx="3233677" cy="61603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75" b="1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DO YOUR BEST WORK EVER.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678" y="8250632"/>
            <a:ext cx="527051" cy="4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73" y="0"/>
            <a:ext cx="607500" cy="9144000"/>
          </a:xfrm>
          <a:prstGeom prst="rect">
            <a:avLst/>
          </a:prstGeom>
          <a:solidFill>
            <a:srgbClr val="E1B35D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466F090-0065-0540-A8FD-5D9A262523C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9773" y="8879056"/>
            <a:ext cx="6262319" cy="264944"/>
          </a:xfrm>
          <a:prstGeom prst="rect">
            <a:avLst/>
          </a:prstGeom>
          <a:solidFill>
            <a:srgbClr val="E1B35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B513E-A37F-9E45-860E-0615952E6050}" type="datetime4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September 17, 2020</a:t>
            </a:fld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</a:t>
            </a:r>
            <a:r>
              <a:rPr lang="en-US" sz="675" b="1" dirty="0">
                <a:solidFill>
                  <a:schemeClr val="bg1"/>
                </a:solidFill>
                <a:latin typeface="IBM Plex Sans" panose="020B0503050203000203" pitchFamily="34" charset="77"/>
                <a:ea typeface="Arial" charset="0"/>
              </a:rPr>
              <a:t>IBM Global Markets ©2018-2019 IBM Corporation          </a:t>
            </a:r>
            <a:r>
              <a:rPr lang="en-US" sz="675" b="1" kern="0" dirty="0">
                <a:solidFill>
                  <a:schemeClr val="bg1"/>
                </a:solidFill>
                <a:latin typeface="IBM Plex Sans" panose="020B0503050203000203" pitchFamily="34" charset="77"/>
              </a:rPr>
              <a:t>                                                                                   </a:t>
            </a:r>
            <a:fld id="{B518EAEB-6F5A-BF4D-8A32-DA5F6CBC0E3B}" type="slidenum">
              <a:rPr lang="en-US" sz="675" b="1" kern="0" smtClean="0">
                <a:solidFill>
                  <a:schemeClr val="bg1"/>
                </a:solidFill>
                <a:latin typeface="IBM Plex Sans" panose="020B0503050203000203" pitchFamily="34" charset="77"/>
              </a:rPr>
              <a:pPr marL="0" marR="0" lvl="0" indent="0" algn="ctr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b="1" kern="0" dirty="0">
              <a:solidFill>
                <a:schemeClr val="bg1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28486-32F8-2D4A-992C-DD35F2A95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89111" l="19500" r="57188">
                        <a14:foregroundMark x1="37250" y1="30444" x2="37688" y2="28667"/>
                        <a14:foregroundMark x1="43500" y1="34556" x2="44625" y2="36889"/>
                        <a14:foregroundMark x1="19500" y1="65889" x2="19625" y2="66889"/>
                        <a14:foregroundMark x1="20875" y1="65333" x2="20875" y2="65333"/>
                        <a14:foregroundMark x1="23563" y1="65333" x2="23563" y2="65333"/>
                        <a14:foregroundMark x1="28563" y1="65111" x2="28563" y2="65111"/>
                        <a14:foregroundMark x1="29812" y1="67444" x2="29812" y2="67444"/>
                        <a14:foregroundMark x1="32375" y1="67000" x2="32375" y2="67000"/>
                        <a14:foregroundMark x1="36875" y1="66667" x2="36875" y2="66667"/>
                        <a14:foregroundMark x1="39063" y1="66667" x2="39063" y2="66667"/>
                        <a14:foregroundMark x1="39125" y1="64889" x2="39125" y2="64889"/>
                        <a14:foregroundMark x1="40500" y1="66444" x2="40500" y2="66444"/>
                        <a14:foregroundMark x1="42750" y1="67444" x2="42750" y2="67444"/>
                        <a14:foregroundMark x1="45188" y1="68222" x2="45188" y2="68222"/>
                        <a14:foregroundMark x1="47813" y1="67889" x2="47813" y2="67889"/>
                        <a14:foregroundMark x1="49875" y1="69111" x2="49875" y2="69111"/>
                        <a14:foregroundMark x1="51125" y1="67444" x2="51125" y2="67444"/>
                        <a14:foregroundMark x1="53688" y1="67000" x2="53688" y2="67000"/>
                        <a14:foregroundMark x1="54813" y1="67111" x2="54813" y2="67111"/>
                        <a14:foregroundMark x1="57188" y1="67333" x2="57188" y2="67333"/>
                        <a14:foregroundMark x1="19938" y1="74333" x2="19938" y2="74333"/>
                        <a14:foregroundMark x1="20000" y1="73444" x2="20000" y2="73444"/>
                        <a14:foregroundMark x1="22063" y1="75333" x2="22063" y2="75333"/>
                        <a14:foregroundMark x1="26687" y1="89111" x2="26687" y2="89111"/>
                        <a14:foregroundMark x1="48875" y1="66667" x2="48875" y2="66667"/>
                        <a14:foregroundMark x1="23750" y1="75444" x2="23750" y2="75444"/>
                        <a14:foregroundMark x1="24688" y1="74778" x2="24688" y2="74778"/>
                        <a14:foregroundMark x1="26750" y1="75889" x2="26750" y2="75889"/>
                        <a14:foregroundMark x1="28750" y1="74667" x2="28750" y2="74667"/>
                        <a14:foregroundMark x1="29750" y1="73667" x2="29750" y2="73667"/>
                        <a14:foregroundMark x1="31563" y1="74222" x2="31563" y2="74222"/>
                        <a14:foregroundMark x1="33438" y1="74444" x2="33438" y2="74444"/>
                        <a14:foregroundMark x1="34563" y1="73444" x2="34563" y2="73444"/>
                        <a14:foregroundMark x1="36875" y1="74333" x2="36875" y2="74333"/>
                        <a14:foregroundMark x1="38500" y1="74667" x2="38500" y2="74667"/>
                        <a14:foregroundMark x1="40375" y1="74000" x2="40375" y2="74000"/>
                        <a14:foregroundMark x1="42000" y1="74444" x2="42000" y2="74444"/>
                        <a14:foregroundMark x1="43625" y1="73111" x2="43625" y2="73111"/>
                        <a14:foregroundMark x1="44938" y1="74222" x2="44938" y2="74222"/>
                        <a14:foregroundMark x1="46750" y1="74889" x2="46750" y2="74889"/>
                        <a14:foregroundMark x1="47750" y1="74111" x2="47750" y2="74111"/>
                        <a14:foregroundMark x1="49375" y1="74556" x2="49375" y2="74556"/>
                        <a14:foregroundMark x1="50938" y1="73667" x2="50938" y2="73667"/>
                        <a14:foregroundMark x1="53000" y1="75000" x2="53000" y2="75000"/>
                        <a14:foregroundMark x1="53688" y1="74333" x2="53688" y2="74333"/>
                        <a14:foregroundMark x1="54875" y1="74111" x2="54875" y2="74111"/>
                        <a14:foregroundMark x1="31563" y1="33111" x2="31563" y2="33111"/>
                        <a14:foregroundMark x1="31313" y1="32000" x2="32250" y2="34556"/>
                        <a14:backgroundMark x1="38375" y1="45333" x2="38375" y2="45333"/>
                        <a14:backgroundMark x1="21625" y1="66111" x2="21625" y2="66111"/>
                        <a14:backgroundMark x1="21688" y1="68333" x2="21688" y2="68333"/>
                        <a14:backgroundMark x1="43375" y1="66333" x2="43375" y2="66333"/>
                        <a14:backgroundMark x1="47125" y1="67556" x2="47125" y2="67556"/>
                        <a14:backgroundMark x1="49438" y1="70333" x2="49438" y2="70333"/>
                        <a14:backgroundMark x1="53125" y1="68556" x2="53125" y2="68556"/>
                        <a14:backgroundMark x1="49438" y1="67000" x2="49438" y2="67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8938" y1="88000" x2="58938" y2="88000"/>
                        <a14:backgroundMark x1="52375" y1="75222" x2="52375" y2="75222"/>
                        <a14:backgroundMark x1="46313" y1="75444" x2="46313" y2="75444"/>
                        <a14:backgroundMark x1="19813" y1="74333" x2="19813" y2="74333"/>
                        <a14:backgroundMark x1="25188" y1="75000" x2="25188" y2="75000"/>
                        <a14:backgroundMark x1="28313" y1="75556" x2="28313" y2="75556"/>
                        <a14:backgroundMark x1="31125" y1="74444" x2="31125" y2="74444"/>
                        <a14:backgroundMark x1="36375" y1="74444" x2="36375" y2="74444"/>
                        <a14:backgroundMark x1="37938" y1="75444" x2="37938" y2="75444"/>
                        <a14:backgroundMark x1="39750" y1="75000" x2="39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5474" r="41241" b="22016"/>
          <a:stretch/>
        </p:blipFill>
        <p:spPr>
          <a:xfrm>
            <a:off x="5885683" y="158129"/>
            <a:ext cx="880721" cy="15240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D60D0-53C8-FF45-9E25-D1403FF9CDA7}"/>
              </a:ext>
            </a:extLst>
          </p:cNvPr>
          <p:cNvSpPr/>
          <p:nvPr userDrawn="1"/>
        </p:nvSpPr>
        <p:spPr>
          <a:xfrm>
            <a:off x="668633" y="158128"/>
            <a:ext cx="23326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>
                <a:solidFill>
                  <a:srgbClr val="E1B35D"/>
                </a:solidFill>
                <a:latin typeface="IBM Plex Sans SemiBold" panose="020B0503050203000203" pitchFamily="34" charset="77"/>
              </a:rPr>
              <a:t>2019 IBM Summit Program</a:t>
            </a:r>
            <a:endParaRPr lang="en-US" sz="1350" dirty="0">
              <a:solidFill>
                <a:srgbClr val="E1B35D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5BBE21-04BC-824F-9FAD-B479697946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282880" y="4413048"/>
            <a:ext cx="9144004" cy="317897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LET’S PUT SMART TO WORK. </a:t>
            </a:r>
          </a:p>
        </p:txBody>
      </p:sp>
    </p:spTree>
    <p:extLst>
      <p:ext uri="{BB962C8B-B14F-4D97-AF65-F5344CB8AC3E}">
        <p14:creationId xmlns:p14="http://schemas.microsoft.com/office/powerpoint/2010/main" val="39998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97983" y="0"/>
            <a:ext cx="514350" cy="12192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95032" cy="9144000"/>
          </a:xfrm>
          <a:prstGeom prst="rect">
            <a:avLst/>
          </a:prstGeom>
          <a:solidFill>
            <a:srgbClr val="980A8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75" b="1" i="0" dirty="0" err="1">
              <a:solidFill>
                <a:schemeClr val="bg1"/>
              </a:solidFill>
              <a:latin typeface="IBM Plex Sans" panose="020B0503050203000203" pitchFamily="34" charset="77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2C108E-207A-6F48-A8C0-D6F734360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274485" y="4274480"/>
            <a:ext cx="9144004" cy="59503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DO YOUR BEST WORK EVER.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734D720-70D3-1F41-B3ED-3DFCA059D3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86022" y="8640144"/>
            <a:ext cx="6271978" cy="503856"/>
          </a:xfrm>
          <a:prstGeom prst="rect">
            <a:avLst/>
          </a:prstGeom>
          <a:solidFill>
            <a:srgbClr val="980A8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B0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algn="ctr"/>
            <a:endParaRPr lang="en-US" sz="619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  <a:p>
            <a:pPr algn="ctr"/>
            <a:r>
              <a:rPr lang="en-US" sz="12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IBM Plex Sans" panose="020B0503050203000203" pitchFamily="34" charset="77"/>
              </a:rPr>
              <a:t>To learn more and apply: </a:t>
            </a:r>
            <a:r>
              <a:rPr lang="en-US" sz="1200" b="1" kern="0" dirty="0">
                <a:solidFill>
                  <a:schemeClr val="bg1"/>
                </a:solidFill>
                <a:latin typeface="IBM Plex Sans" panose="020B050305020300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www.ibm.com/employment/summit</a:t>
            </a:r>
            <a:endParaRPr lang="en-US" sz="1200" b="1" kern="0" dirty="0">
              <a:solidFill>
                <a:schemeClr val="bg1"/>
              </a:solidFill>
              <a:latin typeface="IBM Plex Sans" panose="020B0503050203000203" pitchFamily="34" charset="77"/>
            </a:endParaRPr>
          </a:p>
          <a:p>
            <a:pPr algn="ctr"/>
            <a:endParaRPr lang="en-US" sz="1200" b="1" kern="0" dirty="0">
              <a:solidFill>
                <a:schemeClr val="bg2"/>
              </a:solidFill>
              <a:latin typeface="IBM Plex Sans" panose="020B0503050203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29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88EAD-4CDC-FA42-A15B-48A8AA5C213C}" type="datetimeFigureOut">
              <a:rPr lang="en-US"/>
              <a:pPr>
                <a:defRPr/>
              </a:pPr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00D3D2-481F-894D-98A3-67E9B87A86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6749866/" TargetMode="External"/><Relationship Id="rId3" Type="http://schemas.openxmlformats.org/officeDocument/2006/relationships/hyperlink" Target="https://www.ibm.com/employment/summit/" TargetMode="External"/><Relationship Id="rId7" Type="http://schemas.openxmlformats.org/officeDocument/2006/relationships/hyperlink" Target="https://www.ibm.com/employment/inclus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87A2">
                <a:alpha val="68000"/>
              </a:srgbClr>
            </a:gs>
            <a:gs pos="83000">
              <a:srgbClr val="0070C0">
                <a:alpha val="29000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DAA99E-2F8D-A346-9DB0-7D913822E30D}"/>
              </a:ext>
            </a:extLst>
          </p:cNvPr>
          <p:cNvSpPr/>
          <p:nvPr/>
        </p:nvSpPr>
        <p:spPr>
          <a:xfrm>
            <a:off x="-16928" y="0"/>
            <a:ext cx="690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77"/>
              </a:rPr>
              <a:t>2021 IBM Summit Program</a:t>
            </a:r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81063E54-2F43-214C-B10E-5BE7C5CF9969}"/>
              </a:ext>
            </a:extLst>
          </p:cNvPr>
          <p:cNvSpPr/>
          <p:nvPr/>
        </p:nvSpPr>
        <p:spPr>
          <a:xfrm>
            <a:off x="3295650" y="8686800"/>
            <a:ext cx="2708199" cy="37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27BC83B-BF1A-0046-9C47-60DD3A6DC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4" b="98509" l="5367" r="97138">
                        <a14:foregroundMark x1="40429" y1="5827" x2="47764" y2="5014"/>
                        <a14:foregroundMark x1="47764" y1="5014" x2="53399" y2="5691"/>
                        <a14:foregroundMark x1="27460" y1="27236" x2="27996" y2="37127"/>
                        <a14:foregroundMark x1="35063" y1="30894" x2="34973" y2="35908"/>
                        <a14:foregroundMark x1="64222" y1="31978" x2="66637" y2="33604"/>
                        <a14:foregroundMark x1="71556" y1="31843" x2="73792" y2="34146"/>
                        <a14:foregroundMark x1="5367" y1="48509" x2="5993" y2="55285"/>
                        <a14:foregroundMark x1="12433" y1="50542" x2="12970" y2="53388"/>
                        <a14:foregroundMark x1="21020" y1="51220" x2="22987" y2="51355"/>
                        <a14:foregroundMark x1="80680" y1="48916" x2="81843" y2="52846"/>
                        <a14:foregroundMark x1="80859" y1="43631" x2="80859" y2="43631"/>
                        <a14:foregroundMark x1="86583" y1="49593" x2="86583" y2="52304"/>
                        <a14:foregroundMark x1="95205" y1="49612" x2="97227" y2="51626"/>
                        <a14:foregroundMark x1="94097" y1="48509" x2="94920" y2="49329"/>
                        <a14:foregroundMark x1="38551" y1="89702" x2="53846" y2="98103"/>
                        <a14:foregroundMark x1="75060" y1="98494" x2="75850" y2="98509"/>
                        <a14:foregroundMark x1="53846" y1="98103" x2="69338" y2="98389"/>
                        <a14:foregroundMark x1="69617" y1="97841" x2="65742" y2="97425"/>
                        <a14:foregroundMark x1="75850" y1="98509" x2="75094" y2="98428"/>
                        <a14:backgroundMark x1="70036" y1="97019" x2="74776" y2="99051"/>
                        <a14:backgroundMark x1="66637" y1="70325" x2="67084" y2="71951"/>
                        <a14:backgroundMark x1="35331" y1="69377" x2="35510" y2="71138"/>
                        <a14:backgroundMark x1="88283" y1="49593" x2="88283" y2="49593"/>
                        <a14:backgroundMark x1="58676" y1="32520" x2="58676" y2="32520"/>
                        <a14:backgroundMark x1="29070" y1="49051" x2="29428" y2="49187"/>
                        <a14:backgroundMark x1="94991" y1="49187" x2="95349" y2="49322"/>
                        <a14:backgroundMark x1="94991" y1="49458" x2="95259" y2="49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59" y="6251717"/>
            <a:ext cx="4392590" cy="28995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B34EBB-100D-6047-AD65-8AD3345D0E39}"/>
              </a:ext>
            </a:extLst>
          </p:cNvPr>
          <p:cNvSpPr txBox="1"/>
          <p:nvPr/>
        </p:nvSpPr>
        <p:spPr>
          <a:xfrm>
            <a:off x="75882" y="7939781"/>
            <a:ext cx="2210763" cy="646331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IBM Plex Sans Medium" panose="020B0503050203000203" pitchFamily="34" charset="77"/>
                <a:ea typeface="Helvetica Neue Thin" charset="0"/>
                <a:cs typeface="Helvetica Neue Thin" charset="0"/>
              </a:rPr>
              <a:t>Your next move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7D2277"/>
                </a:solidFill>
                <a:latin typeface="IBM Plex Sans Medium" panose="020B0503050203000203" pitchFamily="34" charset="77"/>
                <a:ea typeface="Helvetica Neue Thin" charset="0"/>
                <a:cs typeface="Helvetica Neue Thin" charset="0"/>
              </a:rPr>
              <a:t>Defined by you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1916DC0-83F4-4E42-802B-C2F0A050A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6"/>
          <a:stretch/>
        </p:blipFill>
        <p:spPr>
          <a:xfrm>
            <a:off x="60252" y="8616894"/>
            <a:ext cx="1153347" cy="51204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0C4ED2A-9518-304C-ABF5-9C592A7A531F}"/>
              </a:ext>
            </a:extLst>
          </p:cNvPr>
          <p:cNvSpPr txBox="1"/>
          <p:nvPr/>
        </p:nvSpPr>
        <p:spPr>
          <a:xfrm>
            <a:off x="0" y="4344817"/>
            <a:ext cx="6861927" cy="263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MBA and undergrad 2021 technical sales job opportunities for entry-level and summer intern candidates</a:t>
            </a:r>
          </a:p>
          <a:p>
            <a:pPr marL="173038" indent="-173038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Metro city hubs where you can work in the U.S.</a:t>
            </a:r>
          </a:p>
          <a:p>
            <a:pPr marL="173038" indent="-173038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Exciting technologies: AI, blockchain, IoT, data analytics, cybersecurity, infrastructure and hybrid / multi cloud </a:t>
            </a:r>
          </a:p>
          <a:p>
            <a:pPr marL="173038" indent="-173038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 healthy and inclusive work environment. </a:t>
            </a: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  <a:hlinkClick r:id="rId7"/>
              </a:rPr>
              <a:t>Learn more here</a:t>
            </a: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173038" indent="-173038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2021 start dates</a:t>
            </a:r>
          </a:p>
          <a:p>
            <a:pPr marL="173038" indent="-173038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</a:rPr>
              <a:t>Learn more at the </a:t>
            </a: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  <a:hlinkClick r:id="rId3"/>
              </a:rPr>
              <a:t>Summit website</a:t>
            </a: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</a:rPr>
              <a:t>, 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dirty="0">
                <a:solidFill>
                  <a:srgbClr val="7A066A"/>
                </a:solidFill>
                <a:latin typeface="IBM Plex Sans" panose="020B0503050203000203" pitchFamily="34" charset="0"/>
              </a:rPr>
              <a:t>   and the </a:t>
            </a:r>
            <a:r>
              <a:rPr lang="en-US" dirty="0">
                <a:solidFill>
                  <a:srgbClr val="0070C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 LinkedIn Group</a:t>
            </a:r>
            <a:r>
              <a:rPr lang="en-US" dirty="0">
                <a:solidFill>
                  <a:srgbClr val="0070C0"/>
                </a:solidFill>
                <a:latin typeface="IBM Plex Sans" panose="020B0503050203000203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6CF450-1043-784A-A9DD-0D559A97DE50}"/>
              </a:ext>
            </a:extLst>
          </p:cNvPr>
          <p:cNvSpPr/>
          <p:nvPr/>
        </p:nvSpPr>
        <p:spPr>
          <a:xfrm>
            <a:off x="-50229" y="1561295"/>
            <a:ext cx="688507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77"/>
              </a:rPr>
              <a:t>Six to nine month highly experiential                                     tech sales training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2EB23-2696-0C48-BD33-6C309EBD05C9}"/>
              </a:ext>
            </a:extLst>
          </p:cNvPr>
          <p:cNvSpPr txBox="1"/>
          <p:nvPr/>
        </p:nvSpPr>
        <p:spPr>
          <a:xfrm>
            <a:off x="307667" y="3155643"/>
            <a:ext cx="62697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IBM Plex Sans Medium" panose="020B0503050203000203" pitchFamily="34" charset="77"/>
              </a:rPr>
              <a:t>Tuesday, September 29, 4:00 – 5:00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4911E-E078-6A4B-9EB1-671700B27188}"/>
              </a:ext>
            </a:extLst>
          </p:cNvPr>
          <p:cNvSpPr/>
          <p:nvPr/>
        </p:nvSpPr>
        <p:spPr>
          <a:xfrm>
            <a:off x="-30468" y="797290"/>
            <a:ext cx="69020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77"/>
              </a:rPr>
              <a:t>Provides new IBM sellers with the expertise                           needed to solve client business problems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0E3AB-C4FE-0046-A8E8-71A435C92ED7}"/>
              </a:ext>
            </a:extLst>
          </p:cNvPr>
          <p:cNvSpPr/>
          <p:nvPr/>
        </p:nvSpPr>
        <p:spPr>
          <a:xfrm>
            <a:off x="60252" y="2316191"/>
            <a:ext cx="6874928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77"/>
              </a:rPr>
              <a:t>Innovate through value-added                                              Cloud Platform and Cognitive solutions</a:t>
            </a:r>
          </a:p>
        </p:txBody>
      </p:sp>
    </p:spTree>
    <p:extLst>
      <p:ext uri="{BB962C8B-B14F-4D97-AF65-F5344CB8AC3E}">
        <p14:creationId xmlns:p14="http://schemas.microsoft.com/office/powerpoint/2010/main" val="139954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5965</TotalTime>
  <Words>132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IBM Plex Sans</vt:lpstr>
      <vt:lpstr>IBM Plex Sans Light</vt:lpstr>
      <vt:lpstr>IBM Plex Sans Medium</vt:lpstr>
      <vt:lpstr>IBM Plex Sans SemiBold</vt:lpstr>
      <vt:lpstr>IBM Plex Sans Text</vt:lpstr>
      <vt:lpstr>Office Theme</vt:lpstr>
      <vt:lpstr>PowerPoint Presentation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ADMINIBM</dc:creator>
  <cp:lastModifiedBy>Stephanie Malin Mrs</cp:lastModifiedBy>
  <cp:revision>284</cp:revision>
  <cp:lastPrinted>2019-08-07T18:43:12Z</cp:lastPrinted>
  <dcterms:created xsi:type="dcterms:W3CDTF">2016-05-12T19:48:21Z</dcterms:created>
  <dcterms:modified xsi:type="dcterms:W3CDTF">2020-09-17T18:02:57Z</dcterms:modified>
</cp:coreProperties>
</file>