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60000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8648" autoAdjust="0"/>
  </p:normalViewPr>
  <p:slideViewPr>
    <p:cSldViewPr>
      <p:cViewPr varScale="1">
        <p:scale>
          <a:sx n="69" d="100"/>
          <a:sy n="69" d="100"/>
        </p:scale>
        <p:origin x="3312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10FF2C4-0E40-4A7B-ACA2-29096D1ACD00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98500"/>
            <a:ext cx="26193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6964EBC-6A73-4C37-933A-B954D7ECE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[Workforce</a:t>
            </a:r>
            <a:r>
              <a:rPr lang="en-US" baseline="0" dirty="0" smtClean="0"/>
              <a:t> </a:t>
            </a:r>
            <a:r>
              <a:rPr lang="en-US" b="0" baseline="0" dirty="0" smtClean="0"/>
              <a:t>Recruitment Program (WRP) Logo at the top of page]</a:t>
            </a:r>
          </a:p>
          <a:p>
            <a:pPr algn="l"/>
            <a:endParaRPr lang="en-US" b="0" baseline="0" dirty="0" smtClean="0"/>
          </a:p>
          <a:p>
            <a:pPr algn="l"/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Are you a Student or Recent Graduate with a Disability seeking Employment?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A WRP Recruiter will be interviewing students from 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  <a:latin typeface="Cambria" pitchFamily="18" charset="0"/>
              </a:rPr>
              <a:t>your school this Fall!</a:t>
            </a:r>
          </a:p>
          <a:p>
            <a:pPr algn="l"/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The WRP is a recruitment program for students and recent graduates with disabilities, and serves as a primary  pipeline for bringing new talent into the federal government.  Participating in the WRP is an excellent way to:</a:t>
            </a:r>
          </a:p>
          <a:p>
            <a:pPr algn="l"/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pPr marL="346672" indent="-346672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Find an internship or permanent position at federal agencies</a:t>
            </a:r>
          </a:p>
          <a:p>
            <a:pPr marL="346672" indent="-346672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Explore careers in the federal service</a:t>
            </a:r>
          </a:p>
          <a:p>
            <a:pPr marL="346672" indent="-346672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Gain Interviewing experience</a:t>
            </a:r>
          </a:p>
          <a:p>
            <a:pPr marL="346672" indent="-346672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ambria" pitchFamily="18" charset="0"/>
              </a:rPr>
              <a:t>Registration opens on August 26</a:t>
            </a:r>
            <a:r>
              <a:rPr lang="en-US" sz="1400" baseline="30000" dirty="0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1400" dirty="0">
                <a:solidFill>
                  <a:schemeClr val="bg1"/>
                </a:solidFill>
                <a:latin typeface="Cambria" pitchFamily="18" charset="0"/>
              </a:rPr>
              <a:t> at https://wrp.gov/registerstudent</a:t>
            </a:r>
          </a:p>
          <a:p>
            <a:pPr algn="l"/>
            <a:endParaRPr lang="en-US" sz="1400" dirty="0">
              <a:solidFill>
                <a:schemeClr val="bg1"/>
              </a:solidFill>
              <a:latin typeface="Cambria" pitchFamily="18" charset="0"/>
            </a:endParaRPr>
          </a:p>
          <a:p>
            <a:pPr algn="l"/>
            <a:r>
              <a:rPr lang="en-US" sz="1400" dirty="0">
                <a:solidFill>
                  <a:schemeClr val="bg1"/>
                </a:solidFill>
                <a:latin typeface="Cambria" pitchFamily="18" charset="0"/>
              </a:rPr>
              <a:t>For more information, go to: http://www.dol.gov/odep/wrp/Students.htm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sign-up for an interview contact: </a:t>
            </a:r>
          </a:p>
          <a:p>
            <a:r>
              <a:rPr lang="en-US" baseline="0" dirty="0" smtClean="0"/>
              <a:t>(your campus coordinator info here)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[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 Official Seal] </a:t>
            </a:r>
          </a:p>
          <a:p>
            <a:r>
              <a:rPr lang="en-US" baseline="0" dirty="0" smtClean="0"/>
              <a:t>[DOL Official Seal]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64EBC-6A73-4C37-933A-B954D7ECE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0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3F45-C884-4A20-BEAA-767E83AE2EDB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EC92-CC7D-42E1-9BCE-57F28A8C5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P Recruitment Poster Fly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/>
          <a:stretch/>
        </p:blipFill>
        <p:spPr>
          <a:xfrm>
            <a:off x="0" y="1701800"/>
            <a:ext cx="6858000" cy="73727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81504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Text Box Text Box Text Box Text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8455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Text Box Text Box Text Box Text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8760023"/>
            <a:ext cx="3581400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Text Box Text Box Text Box Text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8455223"/>
            <a:ext cx="3581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 Box Text Box Text Box Text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8150423"/>
            <a:ext cx="3581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Text Box Text Box Text Box Text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1865453"/>
            <a:ext cx="5638799" cy="49244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Are you a Student or Recent Graduate with a Disability seeking Employment?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A WRP Recruiter will be interviewing students from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UMBC this Fall!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The WRP is a recruitment program for students and recent graduates with disabilities, and serves as a primary  pipeline for bringing new talent into the federal government.  Participating in the WRP is an excellent way to: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Find an internship or permanent position at federal agencies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Explore careers in the federal service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bg1"/>
                </a:solidFill>
                <a:latin typeface="Cambria" pitchFamily="18" charset="0"/>
              </a:rPr>
              <a:t>Gain Interviewing experience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Registration opens on August 26</a:t>
            </a:r>
            <a:r>
              <a:rPr lang="en-US" sz="1400" b="1" baseline="30000" dirty="0" smtClean="0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 at https://wrp.gov/registerstudent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For more information, go to: http</a:t>
            </a:r>
            <a:r>
              <a:rPr lang="en-US" sz="1400" b="1" dirty="0">
                <a:solidFill>
                  <a:schemeClr val="bg1"/>
                </a:solidFill>
                <a:latin typeface="Cambria" pitchFamily="18" charset="0"/>
              </a:rPr>
              <a:t>://</a:t>
            </a:r>
            <a:r>
              <a:rPr lang="en-US" sz="1400" b="1" dirty="0" smtClean="0">
                <a:solidFill>
                  <a:schemeClr val="bg1"/>
                </a:solidFill>
                <a:latin typeface="Cambria" pitchFamily="18" charset="0"/>
              </a:rPr>
              <a:t>www.dol.gov/odep/wrp/Students.htm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0"/>
            <a:ext cx="3657600" cy="1701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277</Words>
  <Application>Microsoft Office PowerPoint</Application>
  <PresentationFormat>On-screen Show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PowerPoint Presentation</vt:lpstr>
    </vt:vector>
  </TitlesOfParts>
  <Company>OSD-CIO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CanidaBJ</dc:creator>
  <cp:lastModifiedBy>Caroline Coronado</cp:lastModifiedBy>
  <cp:revision>54</cp:revision>
  <cp:lastPrinted>2014-08-28T15:17:17Z</cp:lastPrinted>
  <dcterms:created xsi:type="dcterms:W3CDTF">2012-04-19T18:13:19Z</dcterms:created>
  <dcterms:modified xsi:type="dcterms:W3CDTF">2014-08-28T17:58:19Z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