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DA0"/>
    <a:srgbClr val="240E57"/>
    <a:srgbClr val="290561"/>
    <a:srgbClr val="1B0446"/>
    <a:srgbClr val="230659"/>
    <a:srgbClr val="342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2286" y="7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84AB4-BEC3-43BD-B5A1-E2FD90095798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A04D3-8B41-47D1-9F92-2E858B922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A73BC-0AD8-4637-9B4B-3E9304A4133B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BE277-7F3D-481C-84F5-64C38C715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AA9F-1D4D-4EF7-97D8-BB7B0ED0217A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710CF-DDDA-4837-BE34-B113378AE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831AC-5230-4C03-B398-A8AE436B259B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762E-C7D3-4B56-8B10-DB5D993A3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C0CA6-E3DD-4BCD-8EC1-4D789C0313EE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3FA8C-2249-4E57-AEA3-9B8F645A3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6F05-2CA7-4D68-8C5F-5BB00630DFD4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BB00F-03A9-4884-BA56-3A0CB9E74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3C7DE-B67D-4E6F-939D-9F678CD156BB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4FFEF-E78B-494C-825A-CCB4C2C9E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3B037-2F67-44BA-8910-4858BEDEC9DD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9874D-B3F8-4EF2-BA9F-E365C1C79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FA9D0-FF8C-4EEF-B323-11BD65545CCA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100DA-049B-4F16-B3D2-36DCCA08E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DBDF3-E7A0-4A6B-A3DF-B31EF00AB46E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8C9F9-4DAA-4E6B-8D79-39A2F644C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D2571-C149-4D62-BF62-447C138AA228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9A5C8-F8B5-423A-9B08-58D967FEF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3C2080-E424-4523-BD56-0FF7631B5A81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431DEA-20DA-468D-81EF-ACBFC25ED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Slide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67525" cy="915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457200" y="7759700"/>
            <a:ext cx="61595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FF"/>
                </a:solidFill>
                <a:cs typeface="Arial" charset="0"/>
              </a:rPr>
              <a:t>Saturday, Sept. 27</a:t>
            </a:r>
            <a:r>
              <a:rPr lang="en-US" baseline="30000">
                <a:solidFill>
                  <a:srgbClr val="FFFFFF"/>
                </a:solidFill>
                <a:cs typeface="Arial" charset="0"/>
              </a:rPr>
              <a:t>th</a:t>
            </a:r>
            <a:r>
              <a:rPr lang="en-US">
                <a:solidFill>
                  <a:srgbClr val="FFFFFF"/>
                </a:solidFill>
                <a:cs typeface="Arial" charset="0"/>
              </a:rPr>
              <a:t> Sherman Hall. </a:t>
            </a:r>
          </a:p>
          <a:p>
            <a:r>
              <a:rPr lang="en-US">
                <a:solidFill>
                  <a:srgbClr val="FFFFFF"/>
                </a:solidFill>
                <a:cs typeface="Arial" charset="0"/>
              </a:rPr>
              <a:t>MCAT 10:00 – GRE 10:30</a:t>
            </a:r>
          </a:p>
          <a:p>
            <a:endParaRPr lang="en-US" sz="1000">
              <a:solidFill>
                <a:srgbClr val="FFFFFF"/>
              </a:solidFill>
              <a:cs typeface="Arial" charset="0"/>
            </a:endParaRPr>
          </a:p>
          <a:p>
            <a:r>
              <a:rPr lang="en-US">
                <a:solidFill>
                  <a:srgbClr val="FFFFFF"/>
                </a:solidFill>
                <a:cs typeface="Arial" charset="0"/>
              </a:rPr>
              <a:t>Visit </a:t>
            </a:r>
            <a:r>
              <a:rPr lang="en-US">
                <a:solidFill>
                  <a:srgbClr val="006DA0"/>
                </a:solidFill>
                <a:cs typeface="Arial" charset="0"/>
              </a:rPr>
              <a:t>kaptest.com/practice </a:t>
            </a:r>
            <a:r>
              <a:rPr lang="en-US">
                <a:solidFill>
                  <a:srgbClr val="FFFFFF"/>
                </a:solidFill>
                <a:cs typeface="Arial" charset="0"/>
              </a:rPr>
              <a:t>to register </a:t>
            </a:r>
          </a:p>
        </p:txBody>
      </p:sp>
      <p:sp>
        <p:nvSpPr>
          <p:cNvPr id="13315" name="TextBox 8"/>
          <p:cNvSpPr txBox="1">
            <a:spLocks noChangeArrowheads="1"/>
          </p:cNvSpPr>
          <p:nvPr/>
        </p:nvSpPr>
        <p:spPr bwMode="auto">
          <a:xfrm>
            <a:off x="457200" y="282575"/>
            <a:ext cx="66294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chemeClr val="bg1"/>
                </a:solidFill>
                <a:cs typeface="Arial" charset="0"/>
              </a:rPr>
              <a:t>KAPLAN PRACTICE TESTS AT </a:t>
            </a:r>
            <a:r>
              <a:rPr lang="en-US" sz="5400">
                <a:solidFill>
                  <a:schemeClr val="bg1"/>
                </a:solidFill>
                <a:cs typeface="Arial" charset="0"/>
              </a:rPr>
              <a:t>UMBC</a:t>
            </a:r>
            <a:endParaRPr lang="en-US" sz="2400">
              <a:solidFill>
                <a:schemeClr val="bg1"/>
              </a:solidFill>
              <a:cs typeface="Arial" charset="0"/>
            </a:endParaRPr>
          </a:p>
          <a:p>
            <a:r>
              <a:rPr lang="en-US" sz="2600" b="1">
                <a:solidFill>
                  <a:schemeClr val="bg1"/>
                </a:solidFill>
                <a:cs typeface="Arial" charset="0"/>
              </a:rPr>
              <a:t>MCAT and GRE</a:t>
            </a:r>
            <a:endParaRPr lang="en-US" sz="1600">
              <a:solidFill>
                <a:schemeClr val="bg1"/>
              </a:solidFill>
              <a:cs typeface="Arial" charset="0"/>
            </a:endParaRPr>
          </a:p>
          <a:p>
            <a:r>
              <a:rPr lang="en-US">
                <a:solidFill>
                  <a:schemeClr val="bg1"/>
                </a:solidFill>
                <a:cs typeface="Arial" charset="0"/>
              </a:rPr>
              <a:t>The first step to the </a:t>
            </a:r>
            <a:r>
              <a:rPr lang="en-US" i="1">
                <a:solidFill>
                  <a:schemeClr val="bg1"/>
                </a:solidFill>
                <a:cs typeface="Arial" charset="0"/>
              </a:rPr>
              <a:t>good life </a:t>
            </a:r>
            <a:r>
              <a:rPr lang="en-US">
                <a:solidFill>
                  <a:schemeClr val="bg1"/>
                </a:solidFill>
                <a:cs typeface="Arial" charset="0"/>
              </a:rPr>
              <a:t>is a great score.</a:t>
            </a:r>
          </a:p>
          <a:p>
            <a:r>
              <a:rPr lang="en-US">
                <a:solidFill>
                  <a:schemeClr val="bg1"/>
                </a:solidFill>
                <a:cs typeface="Arial" charset="0"/>
              </a:rPr>
              <a:t>Find out if you’re close.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43</Words>
  <Application>Microsoft Office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kaplan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Nada Arnot</dc:creator>
  <cp:lastModifiedBy>Christine</cp:lastModifiedBy>
  <cp:revision>14</cp:revision>
  <dcterms:created xsi:type="dcterms:W3CDTF">2014-08-20T18:29:28Z</dcterms:created>
  <dcterms:modified xsi:type="dcterms:W3CDTF">2014-09-15T02:33:11Z</dcterms:modified>
</cp:coreProperties>
</file>