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960000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1720" autoAdjust="0"/>
  </p:normalViewPr>
  <p:slideViewPr>
    <p:cSldViewPr>
      <p:cViewPr varScale="1">
        <p:scale>
          <a:sx n="82" d="100"/>
          <a:sy n="82" d="100"/>
        </p:scale>
        <p:origin x="3042" y="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FF2C4-0E40-4A7B-ACA2-29096D1ACD00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2488" y="696913"/>
            <a:ext cx="26130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64EBC-6A73-4C37-933A-B954D7ECEC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26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[Workforce</a:t>
            </a:r>
            <a:r>
              <a:rPr lang="en-US" baseline="0" dirty="0" smtClean="0"/>
              <a:t> </a:t>
            </a:r>
            <a:r>
              <a:rPr lang="en-US" b="0" baseline="0" dirty="0" smtClean="0"/>
              <a:t>Recruitment Program (WRP) Logo at the top of page]</a:t>
            </a:r>
          </a:p>
          <a:p>
            <a:pPr algn="l"/>
            <a:endParaRPr lang="en-US" b="0" baseline="0" dirty="0" smtClean="0"/>
          </a:p>
          <a:p>
            <a:pPr algn="l"/>
            <a:r>
              <a:rPr lang="en-US" sz="2800" b="0" dirty="0" smtClean="0">
                <a:solidFill>
                  <a:schemeClr val="bg1"/>
                </a:solidFill>
                <a:latin typeface="Cambria" pitchFamily="18" charset="0"/>
              </a:rPr>
              <a:t>Are you a Student or Recent Graduate with a Disability seeking Employment?</a:t>
            </a:r>
          </a:p>
          <a:p>
            <a:pPr algn="l"/>
            <a:endParaRPr lang="en-US" sz="2000" b="0" dirty="0" smtClean="0">
              <a:solidFill>
                <a:schemeClr val="bg1"/>
              </a:solidFill>
              <a:latin typeface="Cambria" pitchFamily="18" charset="0"/>
            </a:endParaRPr>
          </a:p>
          <a:p>
            <a:pPr algn="l"/>
            <a:r>
              <a:rPr lang="en-US" sz="1600" b="0" dirty="0" smtClean="0">
                <a:solidFill>
                  <a:schemeClr val="bg1"/>
                </a:solidFill>
                <a:latin typeface="Cambria" pitchFamily="18" charset="0"/>
              </a:rPr>
              <a:t>A WRP Recruiter will be interviewing students from </a:t>
            </a:r>
          </a:p>
          <a:p>
            <a:pPr algn="l"/>
            <a:r>
              <a:rPr lang="en-US" sz="1600" b="0" dirty="0" smtClean="0">
                <a:solidFill>
                  <a:schemeClr val="bg1"/>
                </a:solidFill>
                <a:latin typeface="Cambria" pitchFamily="18" charset="0"/>
              </a:rPr>
              <a:t>your school this Fall!</a:t>
            </a:r>
          </a:p>
          <a:p>
            <a:pPr algn="l"/>
            <a:endParaRPr lang="en-US" sz="1200" b="0" dirty="0" smtClean="0">
              <a:solidFill>
                <a:schemeClr val="bg1"/>
              </a:solidFill>
              <a:latin typeface="Cambria" pitchFamily="18" charset="0"/>
            </a:endParaRPr>
          </a:p>
          <a:p>
            <a:pPr algn="l"/>
            <a:r>
              <a:rPr lang="en-US" sz="1200" b="0" dirty="0" smtClean="0">
                <a:solidFill>
                  <a:schemeClr val="bg1"/>
                </a:solidFill>
                <a:latin typeface="Cambria" pitchFamily="18" charset="0"/>
              </a:rPr>
              <a:t>The WRP is a recruitment program for students and recent graduates with disabilities, and serves as a primary  pipeline for bringing new talent into the federal government.  Participating in the WRP is an excellent way to:</a:t>
            </a:r>
          </a:p>
          <a:p>
            <a:pPr algn="l"/>
            <a:endParaRPr lang="en-US" sz="1200" b="0" dirty="0" smtClean="0">
              <a:solidFill>
                <a:schemeClr val="bg1"/>
              </a:solidFill>
              <a:latin typeface="Cambria" pitchFamily="18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200" b="0" dirty="0" smtClean="0">
                <a:solidFill>
                  <a:schemeClr val="bg1"/>
                </a:solidFill>
                <a:latin typeface="Cambria" pitchFamily="18" charset="0"/>
              </a:rPr>
              <a:t>Find an internship or permanent position at federal agencies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200" b="0" dirty="0" smtClean="0">
                <a:solidFill>
                  <a:schemeClr val="bg1"/>
                </a:solidFill>
                <a:latin typeface="Cambria" pitchFamily="18" charset="0"/>
              </a:rPr>
              <a:t>Explore careers in the federal service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200" b="0" dirty="0" smtClean="0">
                <a:solidFill>
                  <a:schemeClr val="bg1"/>
                </a:solidFill>
                <a:latin typeface="Cambria" pitchFamily="18" charset="0"/>
              </a:rPr>
              <a:t>Gain Interviewing experience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1200" b="0" dirty="0" smtClean="0">
              <a:solidFill>
                <a:schemeClr val="bg1"/>
              </a:solidFill>
              <a:latin typeface="Cambria" pitchFamily="18" charset="0"/>
            </a:endParaRPr>
          </a:p>
          <a:p>
            <a:pPr algn="l"/>
            <a:r>
              <a:rPr lang="en-US" sz="1400" b="0" dirty="0" smtClean="0">
                <a:solidFill>
                  <a:schemeClr val="bg1"/>
                </a:solidFill>
                <a:latin typeface="Cambria" pitchFamily="18" charset="0"/>
              </a:rPr>
              <a:t>Registration opens on August 26</a:t>
            </a:r>
            <a:r>
              <a:rPr lang="en-US" sz="1400" b="0" baseline="30000" dirty="0" smtClean="0">
                <a:solidFill>
                  <a:schemeClr val="bg1"/>
                </a:solidFill>
                <a:latin typeface="Cambria" pitchFamily="18" charset="0"/>
              </a:rPr>
              <a:t>th</a:t>
            </a:r>
            <a:r>
              <a:rPr lang="en-US" sz="1400" b="0" dirty="0" smtClean="0">
                <a:solidFill>
                  <a:schemeClr val="bg1"/>
                </a:solidFill>
                <a:latin typeface="Cambria" pitchFamily="18" charset="0"/>
              </a:rPr>
              <a:t> at https://wrp.gov/registerstudent</a:t>
            </a:r>
          </a:p>
          <a:p>
            <a:pPr algn="l"/>
            <a:endParaRPr lang="en-US" sz="1400" b="0" dirty="0" smtClean="0">
              <a:solidFill>
                <a:schemeClr val="bg1"/>
              </a:solidFill>
              <a:latin typeface="Cambria" pitchFamily="18" charset="0"/>
            </a:endParaRPr>
          </a:p>
          <a:p>
            <a:pPr algn="l"/>
            <a:r>
              <a:rPr lang="en-US" sz="1400" b="0" dirty="0" smtClean="0">
                <a:solidFill>
                  <a:schemeClr val="bg1"/>
                </a:solidFill>
                <a:latin typeface="Cambria" pitchFamily="18" charset="0"/>
              </a:rPr>
              <a:t>For more information, go to: http://www.dol.gov/odep/wrp/Students.htm</a:t>
            </a:r>
          </a:p>
          <a:p>
            <a:pPr marL="0" indent="0">
              <a:buFontTx/>
              <a:buNone/>
            </a:pPr>
            <a:endParaRPr lang="en-US" baseline="0" dirty="0" smtClean="0"/>
          </a:p>
          <a:p>
            <a:pPr marL="0" indent="0">
              <a:buFontTx/>
              <a:buNone/>
            </a:pPr>
            <a:r>
              <a:rPr lang="en-US" baseline="0" dirty="0" smtClean="0"/>
              <a:t>To sign-up for an interview contact: 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(your campus coordinator info here)</a:t>
            </a:r>
          </a:p>
          <a:p>
            <a:pPr marL="0" indent="0">
              <a:buFontTx/>
              <a:buNone/>
            </a:pPr>
            <a:endParaRPr lang="en-US" baseline="0" dirty="0" smtClean="0"/>
          </a:p>
          <a:p>
            <a:pPr marL="0" indent="0">
              <a:buFontTx/>
              <a:buNone/>
            </a:pPr>
            <a:r>
              <a:rPr lang="en-US" baseline="0" dirty="0" smtClean="0"/>
              <a:t>[</a:t>
            </a:r>
            <a:r>
              <a:rPr lang="en-US" baseline="0" dirty="0" err="1" smtClean="0"/>
              <a:t>DoD</a:t>
            </a:r>
            <a:r>
              <a:rPr lang="en-US" baseline="0" dirty="0" smtClean="0"/>
              <a:t> Official Seal] 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[DOL Official Seal]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4EBC-6A73-4C37-933A-B954D7ECEC2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93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F45-C884-4A20-BEAA-767E83AE2EDB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EC92-CC7D-42E1-9BCE-57F28A8C5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F45-C884-4A20-BEAA-767E83AE2EDB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EC92-CC7D-42E1-9BCE-57F28A8C5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F45-C884-4A20-BEAA-767E83AE2EDB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EC92-CC7D-42E1-9BCE-57F28A8C5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F45-C884-4A20-BEAA-767E83AE2EDB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EC92-CC7D-42E1-9BCE-57F28A8C5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F45-C884-4A20-BEAA-767E83AE2EDB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EC92-CC7D-42E1-9BCE-57F28A8C5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F45-C884-4A20-BEAA-767E83AE2EDB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EC92-CC7D-42E1-9BCE-57F28A8C5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F45-C884-4A20-BEAA-767E83AE2EDB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EC92-CC7D-42E1-9BCE-57F28A8C5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F45-C884-4A20-BEAA-767E83AE2EDB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EC92-CC7D-42E1-9BCE-57F28A8C5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F45-C884-4A20-BEAA-767E83AE2EDB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EC92-CC7D-42E1-9BCE-57F28A8C5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F45-C884-4A20-BEAA-767E83AE2EDB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EC92-CC7D-42E1-9BCE-57F28A8C5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F45-C884-4A20-BEAA-767E83AE2EDB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EC92-CC7D-42E1-9BCE-57F28A8C5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43F45-C884-4A20-BEAA-767E83AE2EDB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FEC92-CC7D-42E1-9BCE-57F28A8C5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s://wrp.gov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RP Recruitment Poster Flyer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70"/>
          <a:stretch/>
        </p:blipFill>
        <p:spPr>
          <a:xfrm>
            <a:off x="0" y="1701800"/>
            <a:ext cx="6858000" cy="73727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09800" y="8150423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</a:rPr>
              <a:t>Text Box Text Box Text Box Text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09800" y="8455223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</a:rPr>
              <a:t>Text Box Text Box Text Box Text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76400" y="8760023"/>
            <a:ext cx="3581400" cy="3077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</a:rPr>
              <a:t>Text Box Text Box Text Box Text</a:t>
            </a:r>
            <a:endParaRPr lang="en-US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8455223"/>
            <a:ext cx="35814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</a:rPr>
              <a:t>Text Box Text Box Text Box Text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76400" y="8150423"/>
            <a:ext cx="35814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</a:rPr>
              <a:t>Text Box Text Box Text Box Text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7701" y="1865453"/>
            <a:ext cx="5600700" cy="483209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Cambria" pitchFamily="18" charset="0"/>
              </a:rPr>
              <a:t>Are you a Student or Recent Graduate with a Disability seeking Employment?</a:t>
            </a:r>
          </a:p>
          <a:p>
            <a:pPr algn="ctr"/>
            <a:endParaRPr lang="en-US" sz="2000" b="1" dirty="0" smtClean="0">
              <a:solidFill>
                <a:schemeClr val="bg1"/>
              </a:solidFill>
              <a:latin typeface="Cambria" pitchFamily="18" charset="0"/>
            </a:endParaRP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Cambria" pitchFamily="18" charset="0"/>
              </a:rPr>
              <a:t>A WRP Recruiter will be interviewing students from 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Cambria" pitchFamily="18" charset="0"/>
              </a:rPr>
              <a:t>your school this Fall!</a:t>
            </a:r>
          </a:p>
          <a:p>
            <a:pPr algn="ctr"/>
            <a:endParaRPr lang="en-US" sz="1200" b="1" dirty="0">
              <a:solidFill>
                <a:schemeClr val="bg1"/>
              </a:solidFill>
              <a:latin typeface="Cambria" pitchFamily="18" charset="0"/>
            </a:endParaRP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Cambria" pitchFamily="18" charset="0"/>
              </a:rPr>
              <a:t>The WRP is a recruitment program for students and recent graduates with disabilities, and serves as a primary  pipeline for bringing new talent into the federal government.  Participating in the WRP is an excellent way to:</a:t>
            </a:r>
          </a:p>
          <a:p>
            <a:pPr algn="ctr"/>
            <a:endParaRPr lang="en-US" sz="1200" b="1" dirty="0">
              <a:solidFill>
                <a:schemeClr val="bg1"/>
              </a:solidFill>
              <a:latin typeface="Cambria" pitchFamily="18" charset="0"/>
            </a:endParaRPr>
          </a:p>
          <a:p>
            <a:pPr marL="342900" indent="-342900" algn="ctr">
              <a:buFont typeface="Arial" pitchFamily="34" charset="0"/>
              <a:buChar char="•"/>
            </a:pPr>
            <a:r>
              <a:rPr lang="en-US" sz="1200" b="1" dirty="0" smtClean="0">
                <a:solidFill>
                  <a:schemeClr val="bg1"/>
                </a:solidFill>
                <a:latin typeface="Cambria" pitchFamily="18" charset="0"/>
              </a:rPr>
              <a:t>Find an internship or permanent position at federal agencies</a:t>
            </a:r>
          </a:p>
          <a:p>
            <a:pPr marL="342900" indent="-342900" algn="ctr">
              <a:buFont typeface="Arial" pitchFamily="34" charset="0"/>
              <a:buChar char="•"/>
            </a:pPr>
            <a:r>
              <a:rPr lang="en-US" sz="1200" b="1" dirty="0" smtClean="0">
                <a:solidFill>
                  <a:schemeClr val="bg1"/>
                </a:solidFill>
                <a:latin typeface="Cambria" pitchFamily="18" charset="0"/>
              </a:rPr>
              <a:t>Explore careers in the federal service</a:t>
            </a:r>
          </a:p>
          <a:p>
            <a:pPr marL="342900" indent="-342900" algn="ctr">
              <a:buFont typeface="Arial" pitchFamily="34" charset="0"/>
              <a:buChar char="•"/>
            </a:pPr>
            <a:r>
              <a:rPr lang="en-US" sz="1200" b="1" dirty="0" smtClean="0">
                <a:solidFill>
                  <a:schemeClr val="bg1"/>
                </a:solidFill>
                <a:latin typeface="Cambria" pitchFamily="18" charset="0"/>
              </a:rPr>
              <a:t>Gain Interviewing experience</a:t>
            </a:r>
          </a:p>
          <a:p>
            <a:pPr marL="342900" indent="-342900" algn="ctr">
              <a:buFont typeface="Arial" pitchFamily="34" charset="0"/>
              <a:buChar char="•"/>
            </a:pPr>
            <a:endParaRPr lang="en-US" sz="1200" b="1" dirty="0">
              <a:solidFill>
                <a:schemeClr val="bg1"/>
              </a:solidFill>
              <a:latin typeface="Cambria" pitchFamily="18" charset="0"/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Cambria" pitchFamily="18" charset="0"/>
              </a:rPr>
              <a:t>Registration opens on August 24th</a:t>
            </a:r>
            <a:r>
              <a:rPr lang="en-US" sz="1400" b="1" baseline="30000" dirty="0" smtClean="0">
                <a:solidFill>
                  <a:schemeClr val="bg1"/>
                </a:solidFill>
                <a:latin typeface="Cambria" pitchFamily="18" charset="0"/>
              </a:rPr>
              <a:t>t</a:t>
            </a:r>
            <a:r>
              <a:rPr lang="en-US" sz="1400" b="1" dirty="0" smtClean="0">
                <a:solidFill>
                  <a:schemeClr val="bg1"/>
                </a:solidFill>
                <a:latin typeface="Cambria" pitchFamily="18" charset="0"/>
              </a:rPr>
              <a:t> at </a:t>
            </a:r>
            <a:r>
              <a:rPr lang="en-US" sz="1400" b="1" dirty="0" smtClean="0">
                <a:solidFill>
                  <a:schemeClr val="bg1"/>
                </a:solidFill>
                <a:latin typeface="Cambria" pitchFamily="18" charset="0"/>
                <a:hlinkClick r:id="rId4"/>
              </a:rPr>
              <a:t>https://wrp.gov</a:t>
            </a:r>
            <a:endParaRPr lang="en-US" sz="1400" b="1" dirty="0">
              <a:solidFill>
                <a:schemeClr val="bg1"/>
              </a:solidFill>
              <a:latin typeface="Cambria" pitchFamily="18" charset="0"/>
            </a:endParaRPr>
          </a:p>
          <a:p>
            <a:pPr algn="ctr"/>
            <a:endParaRPr lang="en-US" sz="1400" b="1" dirty="0">
              <a:solidFill>
                <a:schemeClr val="bg1"/>
              </a:solidFill>
              <a:latin typeface="Cambria" pitchFamily="18" charset="0"/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Cambria" pitchFamily="18" charset="0"/>
              </a:rPr>
              <a:t>For more information, go to: http</a:t>
            </a:r>
            <a:r>
              <a:rPr lang="en-US" b="1" dirty="0">
                <a:solidFill>
                  <a:schemeClr val="bg1"/>
                </a:solidFill>
                <a:latin typeface="Cambria" pitchFamily="18" charset="0"/>
              </a:rPr>
              <a:t>://</a:t>
            </a:r>
            <a:r>
              <a:rPr lang="en-US" b="1" dirty="0" smtClean="0">
                <a:solidFill>
                  <a:schemeClr val="bg1"/>
                </a:solidFill>
                <a:latin typeface="Cambria" pitchFamily="18" charset="0"/>
              </a:rPr>
              <a:t>www.dol.gov/odep/wrp/Students.htm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0" y="0"/>
            <a:ext cx="3657600" cy="170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1884</TotalTime>
  <Words>278</Words>
  <Application>Microsoft Office PowerPoint</Application>
  <PresentationFormat>On-screen Show (4:3)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 Theme</vt:lpstr>
      <vt:lpstr>PowerPoint Presentation</vt:lpstr>
    </vt:vector>
  </TitlesOfParts>
  <Company>OSD-CIO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CanidaBJ</dc:creator>
  <cp:lastModifiedBy>Caroline Coronado</cp:lastModifiedBy>
  <cp:revision>54</cp:revision>
  <cp:lastPrinted>2013-06-20T20:40:15Z</cp:lastPrinted>
  <dcterms:created xsi:type="dcterms:W3CDTF">2012-04-19T18:13:19Z</dcterms:created>
  <dcterms:modified xsi:type="dcterms:W3CDTF">2015-09-24T14:18:58Z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