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BBA1-BBA1-4CA5-93CF-F17A5E2540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ED99-EC4F-43C4-8BC6-A8B0B9B7E6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77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533BBA1-BBA1-4CA5-93CF-F17A5E2540C6}" type="datetimeFigureOut">
              <a:rPr lang="en-US" smtClean="0">
                <a:solidFill>
                  <a:prstClr val="black">
                    <a:tint val="75000"/>
                  </a:prstClr>
                </a:solidFill>
                <a:effectLst/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8/19/2015</a:t>
            </a:fld>
            <a:endParaRPr lang="en-US">
              <a:solidFill>
                <a:prstClr val="black">
                  <a:tint val="75000"/>
                </a:prstClr>
              </a:solidFill>
              <a:effectLst/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effectLst/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266ED99-EC4F-43C4-8BC6-A8B0B9B7E6D3}" type="slidenum">
              <a:rPr lang="en-US" smtClean="0">
                <a:solidFill>
                  <a:prstClr val="black">
                    <a:tint val="75000"/>
                  </a:prstClr>
                </a:solidFill>
                <a:effectLst/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ffectLst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071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34670"/>
            <a:ext cx="9026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kern="0" dirty="0" smtClean="0">
                <a:solidFill>
                  <a:srgbClr val="FFFFFF"/>
                </a:solidFill>
                <a:effectLst/>
              </a:rPr>
              <a:t>THE ART AND SCIENCE OF COLOR:</a:t>
            </a:r>
          </a:p>
          <a:p>
            <a:pPr algn="r"/>
            <a:r>
              <a:rPr lang="en-US" i="1" kern="0" dirty="0" smtClean="0">
                <a:solidFill>
                  <a:srgbClr val="FFFFFF"/>
                </a:solidFill>
                <a:effectLst/>
              </a:rPr>
              <a:t> FOUR THOUSAND YEARS OF EXPERIMENTATION AND DISCOVERY </a:t>
            </a:r>
          </a:p>
          <a:p>
            <a:pPr algn="r"/>
            <a:r>
              <a:rPr lang="en-US" i="1" kern="0" dirty="0" smtClean="0">
                <a:solidFill>
                  <a:srgbClr val="FFFFFF"/>
                </a:solidFill>
                <a:effectLst/>
              </a:rPr>
              <a:t>THROUGH THE COLLECTIONS OF THE METROPOLITAN MUSEUM OF 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88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J:\CPJB PowerPoint Template.pot</Template>
  <TotalTime>31574</TotalTime>
  <Words>24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4_Office Theme</vt:lpstr>
      <vt:lpstr>PowerPoint Presentation</vt:lpstr>
    </vt:vector>
  </TitlesOfParts>
  <Company>University of California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MLeona Bergamo Scienza SHORTER</dc:title>
  <dc:creator>Craig Siders</dc:creator>
  <dc:description/>
  <cp:lastModifiedBy>Leona, Marco</cp:lastModifiedBy>
  <cp:revision>1290</cp:revision>
  <cp:lastPrinted>2003-02-27T23:20:16Z</cp:lastPrinted>
  <dcterms:created xsi:type="dcterms:W3CDTF">1999-06-24T17:28:03Z</dcterms:created>
  <dcterms:modified xsi:type="dcterms:W3CDTF">2015-08-19T22:39:00Z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MLeona Bergamo Scienza SHORTER</vt:lpwstr>
  </property>
  <property fmtid="{D5CDD505-2E9C-101B-9397-08002B2CF9AE}" pid="3" name="SlideDescription">
    <vt:lpwstr/>
  </property>
</Properties>
</file>