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5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7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8304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0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1245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7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10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9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3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8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5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0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0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6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5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B6425-67EC-4A42-815B-CC1D570AB2B9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7035CE7-3C6A-45A2-B379-456A3D93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920" y="136874"/>
            <a:ext cx="8852159" cy="658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591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Cuddy</dc:creator>
  <cp:lastModifiedBy>Dennis Cuddy</cp:lastModifiedBy>
  <cp:revision>1</cp:revision>
  <dcterms:created xsi:type="dcterms:W3CDTF">2017-04-27T16:14:24Z</dcterms:created>
  <dcterms:modified xsi:type="dcterms:W3CDTF">2017-04-27T16:14:54Z</dcterms:modified>
</cp:coreProperties>
</file>