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1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9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9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6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3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B864-F636-4D21-B62C-E739ABD289F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CE96A-F5B2-4B14-BF80-5B58E019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2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975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18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20141017_1828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20141017_1828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975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37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975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4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975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2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2014-10-24T19:43:30Z</dcterms:created>
  <dcterms:modified xsi:type="dcterms:W3CDTF">2014-10-24T19:46:59Z</dcterms:modified>
</cp:coreProperties>
</file>