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76" autoAdjust="0"/>
  </p:normalViewPr>
  <p:slideViewPr>
    <p:cSldViewPr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F5C2-6EEE-4EA2-9327-6D077B9200DC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03CC-BE56-4CAB-A068-494DE8059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F5C2-6EEE-4EA2-9327-6D077B9200DC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03CC-BE56-4CAB-A068-494DE8059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F5C2-6EEE-4EA2-9327-6D077B9200DC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03CC-BE56-4CAB-A068-494DE8059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F5C2-6EEE-4EA2-9327-6D077B9200DC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03CC-BE56-4CAB-A068-494DE8059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F5C2-6EEE-4EA2-9327-6D077B9200DC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03CC-BE56-4CAB-A068-494DE8059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F5C2-6EEE-4EA2-9327-6D077B9200DC}" type="datetimeFigureOut">
              <a:rPr lang="en-US" smtClean="0"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03CC-BE56-4CAB-A068-494DE8059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F5C2-6EEE-4EA2-9327-6D077B9200DC}" type="datetimeFigureOut">
              <a:rPr lang="en-US" smtClean="0"/>
              <a:t>8/11/17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03CC-BE56-4CAB-A068-494DE8059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F5C2-6EEE-4EA2-9327-6D077B9200DC}" type="datetimeFigureOut">
              <a:rPr lang="en-US" smtClean="0"/>
              <a:t>8/11/17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03CC-BE56-4CAB-A068-494DE8059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F5C2-6EEE-4EA2-9327-6D077B9200DC}" type="datetimeFigureOut">
              <a:rPr lang="en-US" smtClean="0"/>
              <a:t>8/11/17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03CC-BE56-4CAB-A068-494DE8059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F5C2-6EEE-4EA2-9327-6D077B9200DC}" type="datetimeFigureOut">
              <a:rPr lang="en-US" smtClean="0"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03CC-BE56-4CAB-A068-494DE8059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F5C2-6EEE-4EA2-9327-6D077B9200DC}" type="datetimeFigureOut">
              <a:rPr lang="en-US" smtClean="0"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03CC-BE56-4CAB-A068-494DE8059512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8F5C2-6EEE-4EA2-9327-6D077B9200DC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903CC-BE56-4CAB-A068-494DE8059512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-20515"/>
            <a:ext cx="7543800" cy="1470025"/>
          </a:xfrm>
        </p:spPr>
        <p:txBody>
          <a:bodyPr/>
          <a:lstStyle/>
          <a:p>
            <a:r>
              <a:rPr lang="en-US" sz="4400" dirty="0" smtClean="0"/>
              <a:t>Advising Hours </a:t>
            </a:r>
            <a:r>
              <a:rPr lang="en-US" sz="4400" dirty="0" smtClean="0"/>
              <a:t>8/14-8/18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676400"/>
            <a:ext cx="7117180" cy="4800600"/>
          </a:xfrm>
        </p:spPr>
        <p:txBody>
          <a:bodyPr>
            <a:normAutofit fontScale="40000" lnSpcReduction="20000"/>
          </a:bodyPr>
          <a:lstStyle/>
          <a:p>
            <a:r>
              <a:rPr lang="en-US" sz="7000" dirty="0" smtClean="0">
                <a:solidFill>
                  <a:schemeClr val="tx1"/>
                </a:solidFill>
              </a:rPr>
              <a:t>Aug 14th:</a:t>
            </a:r>
            <a:r>
              <a:rPr lang="en-US" sz="7000" dirty="0" smtClean="0">
                <a:solidFill>
                  <a:schemeClr val="tx1"/>
                </a:solidFill>
              </a:rPr>
              <a:t>	</a:t>
            </a:r>
            <a:r>
              <a:rPr lang="en-US" sz="7000" dirty="0" smtClean="0">
                <a:solidFill>
                  <a:schemeClr val="tx1"/>
                </a:solidFill>
              </a:rPr>
              <a:t>10-11:30am </a:t>
            </a:r>
            <a:endParaRPr lang="en-US" sz="7000" dirty="0">
              <a:solidFill>
                <a:schemeClr val="tx1"/>
              </a:solidFill>
            </a:endParaRPr>
          </a:p>
          <a:p>
            <a:r>
              <a:rPr lang="en-US" sz="7000" dirty="0" smtClean="0">
                <a:solidFill>
                  <a:schemeClr val="tx1"/>
                </a:solidFill>
              </a:rPr>
              <a:t>Aug 15th:</a:t>
            </a:r>
            <a:r>
              <a:rPr lang="en-US" sz="7000" dirty="0" smtClean="0">
                <a:solidFill>
                  <a:schemeClr val="tx1"/>
                </a:solidFill>
              </a:rPr>
              <a:t>	</a:t>
            </a:r>
            <a:r>
              <a:rPr lang="en-US" sz="7000" dirty="0" smtClean="0">
                <a:solidFill>
                  <a:schemeClr val="tx1"/>
                </a:solidFill>
              </a:rPr>
              <a:t>1:30-3pm</a:t>
            </a:r>
            <a:endParaRPr lang="en-US" sz="7000" dirty="0" smtClean="0">
              <a:solidFill>
                <a:schemeClr val="tx1"/>
              </a:solidFill>
            </a:endParaRPr>
          </a:p>
          <a:p>
            <a:r>
              <a:rPr lang="en-US" sz="7000" dirty="0" smtClean="0">
                <a:solidFill>
                  <a:schemeClr val="tx1"/>
                </a:solidFill>
              </a:rPr>
              <a:t>Aug 16th: 10-11:30am</a:t>
            </a:r>
            <a:endParaRPr lang="en-US" sz="7000" dirty="0" smtClean="0">
              <a:solidFill>
                <a:schemeClr val="tx1"/>
              </a:solidFill>
            </a:endParaRPr>
          </a:p>
          <a:p>
            <a:r>
              <a:rPr lang="en-US" sz="7000" dirty="0" smtClean="0">
                <a:solidFill>
                  <a:schemeClr val="tx1"/>
                </a:solidFill>
              </a:rPr>
              <a:t>Aug 17</a:t>
            </a:r>
            <a:r>
              <a:rPr lang="en-US" sz="7000" baseline="30000" dirty="0" smtClean="0">
                <a:solidFill>
                  <a:schemeClr val="tx1"/>
                </a:solidFill>
              </a:rPr>
              <a:t>th</a:t>
            </a:r>
            <a:r>
              <a:rPr lang="en-US" sz="7000" dirty="0" smtClean="0">
                <a:solidFill>
                  <a:schemeClr val="tx1"/>
                </a:solidFill>
              </a:rPr>
              <a:t>: </a:t>
            </a:r>
            <a:r>
              <a:rPr lang="en-US" sz="7000" dirty="0" smtClean="0">
                <a:solidFill>
                  <a:schemeClr val="tx1"/>
                </a:solidFill>
              </a:rPr>
              <a:t>	1:30-3pm</a:t>
            </a:r>
          </a:p>
          <a:p>
            <a:r>
              <a:rPr lang="en-US" sz="7000" dirty="0" smtClean="0">
                <a:solidFill>
                  <a:schemeClr val="tx1"/>
                </a:solidFill>
              </a:rPr>
              <a:t>Aug 18th:</a:t>
            </a:r>
            <a:r>
              <a:rPr lang="en-US" sz="7000" dirty="0" smtClean="0">
                <a:solidFill>
                  <a:schemeClr val="tx1"/>
                </a:solidFill>
              </a:rPr>
              <a:t>	By appointment only</a:t>
            </a:r>
          </a:p>
          <a:p>
            <a:endParaRPr lang="en-US" sz="3800" dirty="0">
              <a:solidFill>
                <a:schemeClr val="tx1"/>
              </a:solidFill>
            </a:endParaRPr>
          </a:p>
          <a:p>
            <a:r>
              <a:rPr lang="en-US" sz="6400" dirty="0" smtClean="0">
                <a:solidFill>
                  <a:schemeClr val="tx1"/>
                </a:solidFill>
              </a:rPr>
              <a:t>New Students for Fall 2017 should sign up to attend Orientation. Students may not register for classes until their Orientation date.</a:t>
            </a:r>
          </a:p>
          <a:p>
            <a:endParaRPr lang="en-US" sz="6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78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TM01972873[[fn=Summer]]</Template>
  <TotalTime>50</TotalTime>
  <Words>6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Courier New</vt:lpstr>
      <vt:lpstr>Trebuchet MS</vt:lpstr>
      <vt:lpstr>Verdana</vt:lpstr>
      <vt:lpstr>Wingdings 2</vt:lpstr>
      <vt:lpstr>Arial</vt:lpstr>
      <vt:lpstr>Summer</vt:lpstr>
      <vt:lpstr>Advising Hours 8/14-8/18</vt:lpstr>
    </vt:vector>
  </TitlesOfParts>
  <Company>Microsoft</Company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Walk in Advising Hours</dc:title>
  <dc:creator>Joshua Abrams</dc:creator>
  <cp:lastModifiedBy>Josh Abrams</cp:lastModifiedBy>
  <cp:revision>18</cp:revision>
  <cp:lastPrinted>2017-02-10T14:41:10Z</cp:lastPrinted>
  <dcterms:created xsi:type="dcterms:W3CDTF">2017-02-10T14:36:06Z</dcterms:created>
  <dcterms:modified xsi:type="dcterms:W3CDTF">2017-08-11T13:54:44Z</dcterms:modified>
</cp:coreProperties>
</file>