
<file path=[Content_Types].xml><?xml version="1.0" encoding="utf-8"?>
<Types xmlns="http://schemas.openxmlformats.org/package/2006/content-types">
  <Override PartName="/ppt/slideLayouts/slideLayout1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7252-72F3-474F-8582-32D765D30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3FCB8B5-B55D-3E42-9595-322ADA09607B}" type="datetimeFigureOut">
              <a:rPr lang="en-US" smtClean="0"/>
              <a:pPr/>
              <a:t>3/25/14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8F232EE2-586E-0A4A-8F1E-1EC8A5FC65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Consider becoming a STEM teacher!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546560"/>
          </a:xfrm>
        </p:spPr>
        <p:txBody>
          <a:bodyPr>
            <a:normAutofit/>
          </a:bodyPr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03412" y="2281698"/>
            <a:ext cx="3931920" cy="2862088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GAIN highly valued skills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INFLUENCE the next generation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ANSWER the call to serve – we </a:t>
            </a:r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need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great STEM teachers!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546560"/>
          </a:xfrm>
        </p:spPr>
        <p:txBody>
          <a:bodyPr>
            <a:normAutofit/>
          </a:bodyPr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79495" y="2281698"/>
            <a:ext cx="3931920" cy="35353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53576D"/>
                </a:solidFill>
              </a:rPr>
              <a:t>a FREE 3-credit upper-level education course </a:t>
            </a:r>
          </a:p>
          <a:p>
            <a:r>
              <a:rPr lang="en-US" dirty="0" smtClean="0">
                <a:solidFill>
                  <a:srgbClr val="53576D"/>
                </a:solidFill>
              </a:rPr>
              <a:t>an EXPERIENCE – you will get to teach high school students!</a:t>
            </a:r>
          </a:p>
          <a:p>
            <a:r>
              <a:rPr lang="en-US" dirty="0" smtClean="0">
                <a:solidFill>
                  <a:srgbClr val="53576D"/>
                </a:solidFill>
              </a:rPr>
              <a:t>an OPPORTUNITY – at the end of the course, you may be eligible for a </a:t>
            </a:r>
            <a:r>
              <a:rPr lang="en-US" u="sng" dirty="0" smtClean="0">
                <a:solidFill>
                  <a:srgbClr val="53576D"/>
                </a:solidFill>
              </a:rPr>
              <a:t>scholarship</a:t>
            </a:r>
            <a:r>
              <a:rPr lang="en-US" dirty="0" smtClean="0">
                <a:solidFill>
                  <a:srgbClr val="53576D"/>
                </a:solidFill>
              </a:rPr>
              <a:t>!</a:t>
            </a:r>
            <a:endParaRPr lang="en-US" dirty="0">
              <a:solidFill>
                <a:srgbClr val="53576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412" y="0"/>
            <a:ext cx="857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Co-hosted by the Education Department and Sherman STEM Teacher Scholars Program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4163" y="5143785"/>
            <a:ext cx="405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Information Session!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pPr algn="ctr"/>
            <a:r>
              <a:rPr lang="en-US" sz="2000" b="1" smtClean="0">
                <a:solidFill>
                  <a:schemeClr val="accent1"/>
                </a:solidFill>
              </a:rPr>
              <a:t>Fri</a:t>
            </a:r>
            <a:r>
              <a:rPr lang="en-US" sz="2000" b="1" smtClean="0">
                <a:solidFill>
                  <a:schemeClr val="accent1"/>
                </a:solidFill>
              </a:rPr>
              <a:t>day</a:t>
            </a:r>
            <a:r>
              <a:rPr lang="en-US" sz="2000" b="1" dirty="0" smtClean="0">
                <a:solidFill>
                  <a:schemeClr val="accent1"/>
                </a:solidFill>
              </a:rPr>
              <a:t>, April 4 @ noon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Sherman Hall, Room 208 (A wing)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RSVP to </a:t>
            </a:r>
            <a:r>
              <a:rPr lang="en-US" sz="2000" b="1" dirty="0" err="1" smtClean="0">
                <a:solidFill>
                  <a:schemeClr val="accent1"/>
                </a:solidFill>
              </a:rPr>
              <a:t>rshafi@umbc.edu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9494" y="5817060"/>
            <a:ext cx="4078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For more information or an application: contact Ms. Rehana Shafi</a:t>
            </a:r>
          </a:p>
          <a:p>
            <a:pPr algn="ctr"/>
            <a:r>
              <a:rPr lang="en-US" b="1" dirty="0" err="1" smtClean="0">
                <a:solidFill>
                  <a:srgbClr val="FF6600"/>
                </a:solidFill>
              </a:rPr>
              <a:t>rshafi@umbc.edu</a:t>
            </a:r>
            <a:endParaRPr 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101</TotalTime>
  <Words>121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Spectrum</vt:lpstr>
      <vt:lpstr>Consider becoming a STEM teacher!</vt:lpstr>
    </vt:vector>
  </TitlesOfParts>
  <Company>University of Maryland, Baltimore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Exploration: STEM Teaching</dc:title>
  <dc:creator>Rehana Shafi</dc:creator>
  <cp:lastModifiedBy>Rehana Shafi</cp:lastModifiedBy>
  <cp:revision>7</cp:revision>
  <dcterms:created xsi:type="dcterms:W3CDTF">2014-03-25T18:05:02Z</dcterms:created>
  <dcterms:modified xsi:type="dcterms:W3CDTF">2014-03-25T18:05:12Z</dcterms:modified>
</cp:coreProperties>
</file>