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67" r:id="rId3"/>
    <p:sldId id="262" r:id="rId4"/>
    <p:sldId id="264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632" y="-8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9/21/11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5E1527-F9B9-4ACD-A434-EB60EE62467C}" type="datetimeFigureOut">
              <a:rPr lang="en-US" smtClean="0"/>
              <a:pPr/>
              <a:t>9/21/11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9/21/11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35E1527-F9B9-4ACD-A434-EB60EE62467C}" type="datetimeFigureOut">
              <a:rPr lang="en-US" smtClean="0"/>
              <a:pPr/>
              <a:t>9/21/11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UMBC Game Developer’s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9/21/2011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getting t-shirts </a:t>
            </a:r>
            <a:r>
              <a:rPr lang="en-US" dirty="0" smtClean="0"/>
              <a:t>again.</a:t>
            </a:r>
          </a:p>
          <a:p>
            <a:r>
              <a:rPr lang="en-US" dirty="0" smtClean="0"/>
              <a:t>We’ve submitted a request for funding from SGA.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64405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2D: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Cosmoknights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Geometry Craft: The Shape Wars</a:t>
            </a:r>
          </a:p>
          <a:p>
            <a:pPr>
              <a:buNone/>
            </a:pPr>
            <a:r>
              <a:rPr lang="en-US" dirty="0" smtClean="0"/>
              <a:t>	Project CUL</a:t>
            </a:r>
          </a:p>
          <a:p>
            <a:pPr>
              <a:buNone/>
            </a:pPr>
            <a:r>
              <a:rPr lang="en-US" dirty="0" smtClean="0"/>
              <a:t>	Shoot Shoot Mania!</a:t>
            </a:r>
          </a:p>
          <a:p>
            <a:pPr>
              <a:buNone/>
            </a:pPr>
            <a:r>
              <a:rPr lang="en-US" dirty="0" smtClean="0"/>
              <a:t>	Zipper Frenzy / X-Zip-It</a:t>
            </a:r>
          </a:p>
          <a:p>
            <a:pPr>
              <a:buNone/>
            </a:pPr>
            <a:r>
              <a:rPr lang="en-US" dirty="0" smtClean="0"/>
              <a:t>	Spot</a:t>
            </a:r>
          </a:p>
          <a:p>
            <a:endParaRPr lang="en-US" dirty="0" smtClean="0"/>
          </a:p>
          <a:p>
            <a:r>
              <a:rPr lang="en-US" dirty="0" smtClean="0"/>
              <a:t>3D: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Ai.V.Ai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Aphids</a:t>
            </a:r>
          </a:p>
          <a:p>
            <a:pPr>
              <a:buNone/>
            </a:pPr>
            <a:r>
              <a:rPr lang="en-US" dirty="0" smtClean="0"/>
              <a:t>	Bounty Trail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End.World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Runner</a:t>
            </a:r>
          </a:p>
          <a:p>
            <a:pPr>
              <a:buNone/>
            </a:pPr>
            <a:r>
              <a:rPr lang="en-US" dirty="0" smtClean="0"/>
              <a:t>	The Mail Dragoons</a:t>
            </a:r>
          </a:p>
          <a:p>
            <a:pPr>
              <a:buNone/>
            </a:pPr>
            <a:r>
              <a:rPr lang="en-US" dirty="0" smtClean="0"/>
              <a:t>	UDK Race Game	</a:t>
            </a:r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2D votes + Two 3D votes</a:t>
            </a:r>
          </a:p>
          <a:p>
            <a:r>
              <a:rPr lang="en-US" dirty="0" smtClean="0"/>
              <a:t>The top 2D and 3D game will be chosen, as well as the game with the next highest votes.</a:t>
            </a:r>
          </a:p>
          <a:p>
            <a:r>
              <a:rPr lang="en-US" dirty="0" smtClean="0"/>
              <a:t>You CAN vote for the project you worked on</a:t>
            </a:r>
          </a:p>
          <a:p>
            <a:r>
              <a:rPr lang="en-US" dirty="0" smtClean="0"/>
              <a:t>But don’t use 2 votes on one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89225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</a:t>
            </a:r>
            <a:r>
              <a:rPr lang="en-US" dirty="0" smtClean="0"/>
              <a:t>Meeting: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Voting for project leads and </a:t>
            </a:r>
            <a:r>
              <a:rPr lang="en-US" smtClean="0"/>
              <a:t>joining </a:t>
            </a:r>
            <a:r>
              <a:rPr lang="en-US" smtClean="0"/>
              <a:t>teams.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3585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551</TotalTime>
  <Words>140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</vt:lpstr>
      <vt:lpstr>UMBC Game Developer’s Club</vt:lpstr>
      <vt:lpstr>Announcements:</vt:lpstr>
      <vt:lpstr>Prototypes:</vt:lpstr>
      <vt:lpstr>Voting!</vt:lpstr>
      <vt:lpstr>Next Meeting: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UMBC Game Developer’s Club</dc:title>
  <dc:creator>Greg</dc:creator>
  <cp:lastModifiedBy>Jonathan Moriarty</cp:lastModifiedBy>
  <cp:revision>31</cp:revision>
  <dcterms:created xsi:type="dcterms:W3CDTF">2011-09-21T15:51:27Z</dcterms:created>
  <dcterms:modified xsi:type="dcterms:W3CDTF">2011-09-21T15:53:14Z</dcterms:modified>
</cp:coreProperties>
</file>