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256" r:id="rId2"/>
    <p:sldId id="262" r:id="rId3"/>
    <p:sldId id="264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336" y="-8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35E1527-F9B9-4ACD-A434-EB60EE62467C}" type="datetimeFigureOut">
              <a:rPr lang="en-US" smtClean="0"/>
              <a:pPr/>
              <a:t>10/5/11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35E1527-F9B9-4ACD-A434-EB60EE62467C}" type="datetimeFigureOut">
              <a:rPr lang="en-US" smtClean="0"/>
              <a:pPr/>
              <a:t>10/5/11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35E1527-F9B9-4ACD-A434-EB60EE62467C}" type="datetimeFigureOut">
              <a:rPr lang="en-US" smtClean="0"/>
              <a:pPr/>
              <a:t>10/5/11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35E1527-F9B9-4ACD-A434-EB60EE62467C}" type="datetimeFigureOut">
              <a:rPr lang="en-US" smtClean="0"/>
              <a:pPr/>
              <a:t>10/5/11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UMBC Game Developer’s Club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r>
              <a:rPr lang="en-US" dirty="0" smtClean="0"/>
              <a:t>/5/</a:t>
            </a:r>
            <a:r>
              <a:rPr lang="en-US" dirty="0" smtClean="0"/>
              <a:t>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Clarifications: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 sign ups help us get a decent idea of the manpower for each project, just because you did not sign up last Wednesday does not mean that you can’t work on the projects. Just e-mail me what project list you want to be added to.</a:t>
            </a:r>
          </a:p>
          <a:p>
            <a:r>
              <a:rPr lang="en-US" dirty="0" smtClean="0"/>
              <a:t>GDC Project Lunches are Fridays from 12 noon to 1 pm, Project meeting occur directly afterwards in ENGR 005A.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Updates: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Cosmoknights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Bounty Trail</a:t>
            </a:r>
          </a:p>
          <a:p>
            <a:endParaRPr lang="en-US" dirty="0" smtClean="0"/>
          </a:p>
          <a:p>
            <a:r>
              <a:rPr lang="en-US" dirty="0" smtClean="0"/>
              <a:t>X-Zip-It / Zipper Frenzy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89225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Groups: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Break up into project groups and</a:t>
            </a:r>
            <a:r>
              <a:rPr lang="en-US" sz="3200" dirty="0" smtClean="0"/>
              <a:t> get working!</a:t>
            </a:r>
            <a:endParaRPr lang="en-US" sz="3200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435856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1463</TotalTime>
  <Words>110</Words>
  <Application>Microsoft Macintosh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Urban</vt:lpstr>
      <vt:lpstr>UMBC Game Developer’s Club</vt:lpstr>
      <vt:lpstr>Clarifications:</vt:lpstr>
      <vt:lpstr>Project Updates:</vt:lpstr>
      <vt:lpstr>Project Groups: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UMBC Game Developer’s Club</dc:title>
  <dc:creator>Greg</dc:creator>
  <cp:lastModifiedBy>Jonathan Moriarty</cp:lastModifiedBy>
  <cp:revision>64</cp:revision>
  <dcterms:created xsi:type="dcterms:W3CDTF">2011-10-05T14:54:52Z</dcterms:created>
  <dcterms:modified xsi:type="dcterms:W3CDTF">2011-10-05T15:03:41Z</dcterms:modified>
</cp:coreProperties>
</file>