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94" d="100"/>
          <a:sy n="94" d="100"/>
        </p:scale>
        <p:origin x="19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7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63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4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4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96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83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0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4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9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B1A3A-EB13-874E-BC23-8800C67FFE79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344EA-F805-274F-923E-0283660B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1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F32B325-6687-0E4E-92C1-D27A80F985E3}"/>
              </a:ext>
            </a:extLst>
          </p:cNvPr>
          <p:cNvSpPr txBox="1"/>
          <p:nvPr/>
        </p:nvSpPr>
        <p:spPr>
          <a:xfrm>
            <a:off x="300484" y="209966"/>
            <a:ext cx="62570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Baskerville" panose="02020502070401020303" pitchFamily="18" charset="0"/>
                <a:ea typeface="Baskerville" panose="02020502070401020303" pitchFamily="18" charset="0"/>
                <a:cs typeface="Apple Chancery" panose="03020702040506060504" pitchFamily="66" charset="-79"/>
              </a:rPr>
              <a:t>A SCREENING &amp; DISCUSSION WITH DR. BONNEAU</a:t>
            </a:r>
          </a:p>
          <a:p>
            <a:pPr algn="ctr"/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  <a:cs typeface="Apple Chancery" panose="03020702040506060504" pitchFamily="66" charset="-79"/>
              </a:rPr>
              <a:t>Hosted by The History Department and</a:t>
            </a:r>
          </a:p>
          <a:p>
            <a:pPr algn="ctr"/>
            <a:r>
              <a:rPr lang="en-US" dirty="0">
                <a:latin typeface="Baskerville" panose="02020502070401020303" pitchFamily="18" charset="0"/>
                <a:ea typeface="Baskerville" panose="02020502070401020303" pitchFamily="18" charset="0"/>
                <a:cs typeface="Apple Chancery" panose="03020702040506060504" pitchFamily="66" charset="-79"/>
              </a:rPr>
              <a:t> the Human Context of Science and Technology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073AE5-8A7E-F742-8753-D07D48629596}"/>
              </a:ext>
            </a:extLst>
          </p:cNvPr>
          <p:cNvSpPr txBox="1"/>
          <p:nvPr/>
        </p:nvSpPr>
        <p:spPr>
          <a:xfrm>
            <a:off x="499930" y="8198209"/>
            <a:ext cx="5858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Baskerville" panose="02020502070401020303" pitchFamily="18" charset="0"/>
                <a:ea typeface="Baskerville" panose="02020502070401020303" pitchFamily="18" charset="0"/>
              </a:rPr>
              <a:t>TUESDAY, OCTOBER 26 AT 6PM IN FINE ARTS 424</a:t>
            </a:r>
          </a:p>
          <a:p>
            <a:pPr algn="ctr"/>
            <a:r>
              <a:rPr lang="en-US" b="1" dirty="0">
                <a:latin typeface="Baskerville" panose="02020502070401020303" pitchFamily="18" charset="0"/>
                <a:ea typeface="Baskerville" panose="02020502070401020303" pitchFamily="18" charset="0"/>
              </a:rPr>
              <a:t>Masks Required!</a:t>
            </a:r>
          </a:p>
        </p:txBody>
      </p:sp>
      <p:pic>
        <p:nvPicPr>
          <p:cNvPr id="1030" name="Picture 6" descr="The VVitch — Andrew Swainson">
            <a:extLst>
              <a:ext uri="{FF2B5EF4-FFF2-40B4-BE49-F238E27FC236}">
                <a16:creationId xmlns:a16="http://schemas.microsoft.com/office/drawing/2014/main" id="{21471C15-6C21-7848-AAC6-9B5074584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563" y="1281894"/>
            <a:ext cx="4936873" cy="658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150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36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Apple Chancery</vt:lpstr>
      <vt:lpstr>Arial</vt:lpstr>
      <vt:lpstr>Baskerville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Bonneau</dc:creator>
  <cp:lastModifiedBy>Carla Ison</cp:lastModifiedBy>
  <cp:revision>4</cp:revision>
  <dcterms:created xsi:type="dcterms:W3CDTF">2021-09-11T18:53:26Z</dcterms:created>
  <dcterms:modified xsi:type="dcterms:W3CDTF">2021-10-08T12:27:01Z</dcterms:modified>
</cp:coreProperties>
</file>