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6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1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7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309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20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2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8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1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2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4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8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0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83DF9E-058A-4193-A1B2-F31F53181204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918EF2A-14AE-4BB4-A4A9-8A4758CB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0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53E559B7-FFF0-4CD8-9260-633468131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0">
            <a:extLst>
              <a:ext uri="{FF2B5EF4-FFF2-40B4-BE49-F238E27FC236}">
                <a16:creationId xmlns:a16="http://schemas.microsoft.com/office/drawing/2014/main" id="{180BC9E0-1901-4FD9-90B5-82D9EE513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B07F0F-DD75-4157-8DAD-7078B785C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957486"/>
            <a:ext cx="4175471" cy="3851581"/>
          </a:xfrm>
        </p:spPr>
        <p:txBody>
          <a:bodyPr>
            <a:normAutofit/>
          </a:bodyPr>
          <a:lstStyle/>
          <a:p>
            <a:r>
              <a:rPr lang="en-US" sz="4100" dirty="0"/>
              <a:t>Nepali Student Association (NSA)</a:t>
            </a:r>
            <a:br>
              <a:rPr lang="en-US" sz="4100" dirty="0"/>
            </a:br>
            <a:r>
              <a:rPr lang="en-US" sz="4100" dirty="0"/>
              <a:t>End of Semester Review</a:t>
            </a:r>
            <a:br>
              <a:rPr lang="en-US" sz="4100" dirty="0"/>
            </a:br>
            <a:r>
              <a:rPr lang="en-US" sz="4100" dirty="0"/>
              <a:t>Fall 2018</a:t>
            </a:r>
          </a:p>
        </p:txBody>
      </p:sp>
      <p:pic>
        <p:nvPicPr>
          <p:cNvPr id="5" name="Picture 4" descr="A close up of a flag&#10;&#10;Description automatically generated">
            <a:extLst>
              <a:ext uri="{FF2B5EF4-FFF2-40B4-BE49-F238E27FC236}">
                <a16:creationId xmlns:a16="http://schemas.microsoft.com/office/drawing/2014/main" id="{3EF7D616-E6F4-472A-A51C-71326B4E6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81" y="650967"/>
            <a:ext cx="5648325" cy="57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4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B12C-FC02-4414-82AA-C05B5019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September-December </a:t>
            </a:r>
            <a:r>
              <a:rPr lang="en-US" baseline="30000" dirty="0"/>
              <a:t> </a:t>
            </a:r>
            <a:br>
              <a:rPr lang="en-US" baseline="30000" dirty="0"/>
            </a:br>
            <a:r>
              <a:rPr lang="en-US" baseline="30000" dirty="0"/>
              <a:t>Fall 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46252-744D-4297-B65A-95A927B179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Weekly meeting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First meeting- September 17</a:t>
            </a:r>
            <a:r>
              <a:rPr lang="en-US" baseline="30000" dirty="0"/>
              <a:t>th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Last meeting- December 10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Change in meeting policy</a:t>
            </a:r>
          </a:p>
          <a:p>
            <a:r>
              <a:rPr lang="en-US" dirty="0"/>
              <a:t>Plan for nsa members meeting for spring 2019.</a:t>
            </a:r>
          </a:p>
        </p:txBody>
      </p:sp>
    </p:spTree>
    <p:extLst>
      <p:ext uri="{BB962C8B-B14F-4D97-AF65-F5344CB8AC3E}">
        <p14:creationId xmlns:p14="http://schemas.microsoft.com/office/powerpoint/2010/main" val="14259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E814-242D-496E-BDA9-8FD1519D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Media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EA63A-863A-4C74-9150-D730224899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Active myumbc PAGE. (thanks to Anusha)</a:t>
            </a:r>
          </a:p>
          <a:p>
            <a:r>
              <a:rPr lang="en-US" dirty="0"/>
              <a:t>Active facebook page. (thanks to June and jyotsna)</a:t>
            </a:r>
          </a:p>
          <a:p>
            <a:r>
              <a:rPr lang="en-US" dirty="0"/>
              <a:t>Active viber group. (thanks to all the members)</a:t>
            </a:r>
          </a:p>
          <a:p>
            <a:r>
              <a:rPr lang="en-US" dirty="0"/>
              <a:t>Active nsa official email. (thanks to sangita)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8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5926-7541-4C4C-A10B-9EA31654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Nsa t-shirt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955B4-BBF4-4D7B-A69C-4B06588336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Printed 30 t-shirts using </a:t>
            </a:r>
            <a:r>
              <a:rPr lang="en-US" dirty="0" err="1"/>
              <a:t>sga</a:t>
            </a:r>
            <a:r>
              <a:rPr lang="en-US" dirty="0"/>
              <a:t> funds.</a:t>
            </a:r>
          </a:p>
          <a:p>
            <a:r>
              <a:rPr lang="en-US" dirty="0"/>
              <a:t>Policy for t-shirt distribution.</a:t>
            </a:r>
          </a:p>
          <a:p>
            <a:r>
              <a:rPr lang="en-US" dirty="0"/>
              <a:t>Total recipients 9 </a:t>
            </a:r>
            <a:r>
              <a:rPr lang="en-US" dirty="0" err="1"/>
              <a:t>umbc</a:t>
            </a:r>
            <a:r>
              <a:rPr lang="en-US" dirty="0"/>
              <a:t> students. </a:t>
            </a:r>
          </a:p>
        </p:txBody>
      </p:sp>
    </p:spTree>
    <p:extLst>
      <p:ext uri="{BB962C8B-B14F-4D97-AF65-F5344CB8AC3E}">
        <p14:creationId xmlns:p14="http://schemas.microsoft.com/office/powerpoint/2010/main" val="18728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6E56-8A16-4755-BA1B-2916FF7D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2019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A800A-56D8-4433-B619-339DDFCA0C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Spring involvement fest (February).</a:t>
            </a:r>
          </a:p>
          <a:p>
            <a:r>
              <a:rPr lang="en-US" dirty="0"/>
              <a:t>Nepali cultural night (April 5</a:t>
            </a:r>
            <a:r>
              <a:rPr lang="en-US" baseline="30000" dirty="0"/>
              <a:t>th</a:t>
            </a:r>
            <a:r>
              <a:rPr lang="en-US" dirty="0"/>
              <a:t>, 2019).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Ticketed event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NSA logo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Flier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On stage display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Song and dance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Google form for event coordinator (by the end of December)</a:t>
            </a:r>
          </a:p>
        </p:txBody>
      </p:sp>
    </p:spTree>
    <p:extLst>
      <p:ext uri="{BB962C8B-B14F-4D97-AF65-F5344CB8AC3E}">
        <p14:creationId xmlns:p14="http://schemas.microsoft.com/office/powerpoint/2010/main" val="39151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912D-2B0C-499B-9A4A-192AB822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1F5AD-1EFB-43C2-8BF7-02DD466020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All the members and board members.</a:t>
            </a:r>
          </a:p>
        </p:txBody>
      </p:sp>
    </p:spTree>
    <p:extLst>
      <p:ext uri="{BB962C8B-B14F-4D97-AF65-F5344CB8AC3E}">
        <p14:creationId xmlns:p14="http://schemas.microsoft.com/office/powerpoint/2010/main" val="232924725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68</TotalTime>
  <Words>144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Tw Cen MT</vt:lpstr>
      <vt:lpstr>Wingdings</vt:lpstr>
      <vt:lpstr>Droplet</vt:lpstr>
      <vt:lpstr>Nepali Student Association (NSA) End of Semester Review Fall 2018</vt:lpstr>
      <vt:lpstr>September-December   Fall 2018</vt:lpstr>
      <vt:lpstr>Media availability</vt:lpstr>
      <vt:lpstr>Nsa t-shirt</vt:lpstr>
      <vt:lpstr>Spring 2019 plans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Nepali Student Association End of Semester Review Fall 2018</dc:title>
  <dc:creator>Rashmita Bajracharya</dc:creator>
  <cp:lastModifiedBy>Rashmita Bajracharya</cp:lastModifiedBy>
  <cp:revision>11</cp:revision>
  <dcterms:created xsi:type="dcterms:W3CDTF">2018-12-09T13:18:13Z</dcterms:created>
  <dcterms:modified xsi:type="dcterms:W3CDTF">2018-12-09T14:29:08Z</dcterms:modified>
</cp:coreProperties>
</file>