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5143500" type="screen16x9"/>
  <p:notesSz cx="6858000" cy="9144000"/>
  <p:embeddedFontLst>
    <p:embeddedFont>
      <p:font typeface="Raleway" panose="020B0604020202020204" charset="0"/>
      <p:regular r:id="rId8"/>
      <p:bold r:id="rId9"/>
      <p:italic r:id="rId10"/>
      <p:boldItalic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630c334cc6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630c334cc6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621dc1c5b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621dc1c5b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6216c8429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6216c8429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630c334cc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630c334cc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1124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Pre-Veterinary Society GBM</a:t>
            </a:r>
            <a:endParaRPr sz="3600" b="1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10/9/19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41475" y="2243300"/>
            <a:ext cx="1457876" cy="2503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6367" y="2165075"/>
            <a:ext cx="1615868" cy="2416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35675" y="2243300"/>
            <a:ext cx="2872650" cy="24168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General Announcements</a:t>
            </a:r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T-shirts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Trip to Virginia/Maryland College of Veterinary Medicine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Upcoming events: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Zoo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Speakers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Demi </a:t>
            </a:r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❖"/>
            </a:pPr>
            <a:r>
              <a:rPr lang="en" sz="2400"/>
              <a:t>Get your resume ready! 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❖"/>
            </a:pPr>
            <a:r>
              <a:rPr lang="en" sz="2400"/>
              <a:t>Visit local veterinary offices.</a:t>
            </a:r>
            <a:endParaRPr sz="24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➢"/>
            </a:pPr>
            <a:r>
              <a:rPr lang="en" sz="2400"/>
              <a:t>Walk in dressed presentably (business casual)</a:t>
            </a:r>
            <a:endParaRPr sz="24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➢"/>
            </a:pPr>
            <a:r>
              <a:rPr lang="en" sz="2400"/>
              <a:t>Have resume in hand</a:t>
            </a:r>
            <a:endParaRPr sz="24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➢"/>
            </a:pPr>
            <a:r>
              <a:rPr lang="en" sz="2400"/>
              <a:t>Ask for volunteer/work opportunities </a:t>
            </a:r>
            <a:endParaRPr sz="24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➢"/>
            </a:pPr>
            <a:r>
              <a:rPr lang="en" sz="2400"/>
              <a:t>Smile 😊 </a:t>
            </a:r>
            <a:endParaRPr sz="24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➢"/>
            </a:pPr>
            <a:r>
              <a:rPr lang="en" sz="2400"/>
              <a:t>Be persistent </a:t>
            </a:r>
            <a:endParaRPr sz="2400"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Arushi</a:t>
            </a:r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"/>
              <a:t>Volunteer at BARCS (Baltimore, MD):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" sz="1800"/>
              <a:t>Summer after freshman year.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" sz="1800"/>
              <a:t>Part of Shriver Center’s Prac 096 course.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" sz="1800"/>
              <a:t>Was in their TNR and surgery departments.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" sz="1800"/>
              <a:t>Started cleaning, but progressed to more veterinary related tasks.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"/>
              <a:t>Shadow at a Veterinary Hospital (Columbia, MD):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" sz="1800"/>
              <a:t>Saw x-rays, surgeries, appointments.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" sz="1800"/>
              <a:t>Got the chance to ask a lot of questions.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"/>
              <a:t>Tips: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" sz="1800"/>
              <a:t>Journal every day.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" sz="1800"/>
              <a:t>Ask questions.</a:t>
            </a:r>
            <a:endParaRPr sz="1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Jenni</a:t>
            </a:r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Do not be afraid to email/call vet offices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Start with your own pet’s veterinarian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When shadowing, 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Learn, but do not be in the way (you want to be invited back)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Do not be afraid to ask questions (when vets aren’t busy)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Offer to help out when they seem to need it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Most important: Be persistent (as Demi said) and be positive/polite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206</Words>
  <Application>Microsoft Office PowerPoint</Application>
  <PresentationFormat>On-screen Show (16:9)</PresentationFormat>
  <Paragraphs>36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Raleway</vt:lpstr>
      <vt:lpstr>Arial</vt:lpstr>
      <vt:lpstr>Simple Light</vt:lpstr>
      <vt:lpstr>Pre-Veterinary Society GBM 10/9/19</vt:lpstr>
      <vt:lpstr>General Announcements</vt:lpstr>
      <vt:lpstr>Demi </vt:lpstr>
      <vt:lpstr>Arushi</vt:lpstr>
      <vt:lpstr>Jenni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Pre-Veterinary Society GBM 10/9/19</dc:title>
  <dc:creator>Jenni Kelleher</dc:creator>
  <cp:lastModifiedBy>Jenni Kelleher</cp:lastModifiedBy>
  <cp:revision>1</cp:revision>
  <dcterms:modified xsi:type="dcterms:W3CDTF">2019-10-10T01:05:10Z</dcterms:modified>
</cp:coreProperties>
</file>