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Poppins"/>
      <p:regular r:id="rId23"/>
      <p:bold r:id="rId24"/>
      <p:italic r:id="rId25"/>
      <p:boldItalic r:id="rId26"/>
    </p:embeddedFont>
    <p:embeddedFont>
      <p:font typeface="Barlow Condensed"/>
      <p:regular r:id="rId27"/>
      <p:bold r:id="rId28"/>
      <p:italic r:id="rId29"/>
      <p:boldItalic r:id="rId30"/>
    </p:embeddedFont>
    <p:embeddedFont>
      <p:font typeface="Homemade Appl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BarlowCondensed-bold.fntdata"/><Relationship Id="rId27" Type="http://schemas.openxmlformats.org/officeDocument/2006/relationships/font" Target="fonts/BarlowCondense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omemadeApple-regular.fntdata"/><Relationship Id="rId30" Type="http://schemas.openxmlformats.org/officeDocument/2006/relationships/font" Target="fonts/BarlowCondense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2cff07180f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2cff07180f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2cff07180f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2cff07180f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2cff07180f_0_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2cff07180f_0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2cff07180f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22cff07180f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2cff07180f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2cff07180f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2cff07180f_0_10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2cff07180f_0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2cff07180f_0_1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2cff07180f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2cff07180f_0_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22cff07180f_0_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2cff07180f_0_1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2cff07180f_0_1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2cff07180f_0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2cff07180f_0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2cff07180f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22cff07180f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2cff07180f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2cff07180f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4.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1">
  <p:cSld name="0082_Juana_Template_SlidesMania_1">
    <p:spTree>
      <p:nvGrpSpPr>
        <p:cNvPr id="6" name="Shape 6"/>
        <p:cNvGrpSpPr/>
        <p:nvPr/>
      </p:nvGrpSpPr>
      <p:grpSpPr>
        <a:xfrm>
          <a:off x="0" y="0"/>
          <a:ext cx="0" cy="0"/>
          <a:chOff x="0" y="0"/>
          <a:chExt cx="0" cy="0"/>
        </a:xfrm>
      </p:grpSpPr>
      <p:sp>
        <p:nvSpPr>
          <p:cNvPr id="7" name="Google Shape;7;p2"/>
          <p:cNvSpPr/>
          <p:nvPr/>
        </p:nvSpPr>
        <p:spPr>
          <a:xfrm>
            <a:off x="1" y="4694476"/>
            <a:ext cx="9144000" cy="4491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8" name="Google Shape;8;p2"/>
          <p:cNvGrpSpPr/>
          <p:nvPr/>
        </p:nvGrpSpPr>
        <p:grpSpPr>
          <a:xfrm>
            <a:off x="1887238" y="3655453"/>
            <a:ext cx="1576655" cy="1267132"/>
            <a:chOff x="866584" y="816175"/>
            <a:chExt cx="2102206" cy="1689509"/>
          </a:xfrm>
        </p:grpSpPr>
        <p:sp>
          <p:nvSpPr>
            <p:cNvPr id="9" name="Google Shape;9;p2"/>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 name="Google Shape;10;p2"/>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 name="Google Shape;11;p2"/>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 name="Google Shape;12;p2"/>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 name="Google Shape;13;p2"/>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 name="Google Shape;14;p2"/>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 name="Google Shape;15;p2"/>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16" name="Google Shape;16;p2"/>
            <p:cNvCxnSpPr>
              <a:stCxn id="15" idx="2"/>
            </p:cNvCxnSpPr>
            <p:nvPr/>
          </p:nvCxnSpPr>
          <p:spPr>
            <a:xfrm>
              <a:off x="1929040" y="2116430"/>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17" name="Google Shape;17;p2"/>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8" name="Google Shape;18;p2"/>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19" name="Google Shape;19;p2"/>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0" name="Google Shape;20;p2"/>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21" name="Google Shape;21;p2"/>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2" name="Google Shape;22;p2"/>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23" name="Google Shape;23;p2"/>
          <p:cNvGrpSpPr/>
          <p:nvPr/>
        </p:nvGrpSpPr>
        <p:grpSpPr>
          <a:xfrm>
            <a:off x="3695211" y="3656711"/>
            <a:ext cx="1576654" cy="1267132"/>
            <a:chOff x="-42222" y="1544333"/>
            <a:chExt cx="2102206" cy="1689509"/>
          </a:xfrm>
        </p:grpSpPr>
        <p:sp>
          <p:nvSpPr>
            <p:cNvPr id="24" name="Google Shape;24;p2"/>
            <p:cNvSpPr/>
            <p:nvPr/>
          </p:nvSpPr>
          <p:spPr>
            <a:xfrm flipH="1" rot="-666782">
              <a:off x="108085" y="1708644"/>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 name="Google Shape;25;p2"/>
            <p:cNvSpPr/>
            <p:nvPr/>
          </p:nvSpPr>
          <p:spPr>
            <a:xfrm rot="666956">
              <a:off x="244018" y="196402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6" name="Google Shape;26;p2"/>
            <p:cNvSpPr/>
            <p:nvPr/>
          </p:nvSpPr>
          <p:spPr>
            <a:xfrm flipH="1" rot="-666956">
              <a:off x="1504440" y="195715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 name="Google Shape;27;p2"/>
            <p:cNvSpPr/>
            <p:nvPr/>
          </p:nvSpPr>
          <p:spPr>
            <a:xfrm>
              <a:off x="557173" y="2484267"/>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 name="Google Shape;28;p2"/>
            <p:cNvSpPr/>
            <p:nvPr/>
          </p:nvSpPr>
          <p:spPr>
            <a:xfrm>
              <a:off x="660490"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 name="Google Shape;29;p2"/>
            <p:cNvSpPr/>
            <p:nvPr/>
          </p:nvSpPr>
          <p:spPr>
            <a:xfrm>
              <a:off x="1270609"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 name="Google Shape;30;p2"/>
            <p:cNvSpPr/>
            <p:nvPr/>
          </p:nvSpPr>
          <p:spPr>
            <a:xfrm>
              <a:off x="921821" y="2682604"/>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31" name="Google Shape;31;p2"/>
            <p:cNvCxnSpPr>
              <a:stCxn id="30" idx="2"/>
            </p:cNvCxnSpPr>
            <p:nvPr/>
          </p:nvCxnSpPr>
          <p:spPr>
            <a:xfrm>
              <a:off x="1020234" y="2844588"/>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32" name="Google Shape;32;p2"/>
            <p:cNvSpPr/>
            <p:nvPr/>
          </p:nvSpPr>
          <p:spPr>
            <a:xfrm>
              <a:off x="1525020" y="280862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 name="Google Shape;33;p2"/>
            <p:cNvSpPr/>
            <p:nvPr/>
          </p:nvSpPr>
          <p:spPr>
            <a:xfrm>
              <a:off x="146371" y="277967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34" name="Google Shape;34;p2"/>
            <p:cNvCxnSpPr/>
            <p:nvPr/>
          </p:nvCxnSpPr>
          <p:spPr>
            <a:xfrm flipH="1" rot="10800000">
              <a:off x="1677784" y="256906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5" name="Google Shape;35;p2"/>
            <p:cNvCxnSpPr/>
            <p:nvPr/>
          </p:nvCxnSpPr>
          <p:spPr>
            <a:xfrm>
              <a:off x="1830184" y="2805510"/>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36" name="Google Shape;36;p2"/>
            <p:cNvCxnSpPr/>
            <p:nvPr/>
          </p:nvCxnSpPr>
          <p:spPr>
            <a:xfrm rot="10800000">
              <a:off x="-42222" y="2528777"/>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7" name="Google Shape;37;p2"/>
            <p:cNvCxnSpPr/>
            <p:nvPr/>
          </p:nvCxnSpPr>
          <p:spPr>
            <a:xfrm rot="10800000">
              <a:off x="21738" y="2765218"/>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8" name="Google Shape;38;p2"/>
            <p:cNvSpPr/>
            <p:nvPr/>
          </p:nvSpPr>
          <p:spPr>
            <a:xfrm>
              <a:off x="795019" y="1944020"/>
              <a:ext cx="475039" cy="435796"/>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39" name="Google Shape;39;p2"/>
          <p:cNvGrpSpPr/>
          <p:nvPr/>
        </p:nvGrpSpPr>
        <p:grpSpPr>
          <a:xfrm>
            <a:off x="7460506" y="3699172"/>
            <a:ext cx="1576655" cy="1267132"/>
            <a:chOff x="2099120" y="-62804"/>
            <a:chExt cx="2102206" cy="1689509"/>
          </a:xfrm>
        </p:grpSpPr>
        <p:sp>
          <p:nvSpPr>
            <p:cNvPr id="40" name="Google Shape;40;p2"/>
            <p:cNvSpPr/>
            <p:nvPr/>
          </p:nvSpPr>
          <p:spPr>
            <a:xfrm flipH="1" rot="-666782">
              <a:off x="2249428"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1" name="Google Shape;41;p2"/>
            <p:cNvSpPr/>
            <p:nvPr/>
          </p:nvSpPr>
          <p:spPr>
            <a:xfrm>
              <a:off x="3411951"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 name="Google Shape;42;p2"/>
            <p:cNvSpPr/>
            <p:nvPr/>
          </p:nvSpPr>
          <p:spPr>
            <a:xfrm>
              <a:off x="3063163"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43" name="Google Shape;43;p2"/>
            <p:cNvCxnSpPr>
              <a:stCxn id="42" idx="2"/>
            </p:cNvCxnSpPr>
            <p:nvPr/>
          </p:nvCxnSpPr>
          <p:spPr>
            <a:xfrm>
              <a:off x="3161576"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44" name="Google Shape;44;p2"/>
            <p:cNvSpPr/>
            <p:nvPr/>
          </p:nvSpPr>
          <p:spPr>
            <a:xfrm>
              <a:off x="3656530" y="1191652"/>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5" name="Google Shape;45;p2"/>
            <p:cNvSpPr/>
            <p:nvPr/>
          </p:nvSpPr>
          <p:spPr>
            <a:xfrm>
              <a:off x="2287713"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46" name="Google Shape;46;p2"/>
            <p:cNvCxnSpPr/>
            <p:nvPr/>
          </p:nvCxnSpPr>
          <p:spPr>
            <a:xfrm flipH="1" rot="10800000">
              <a:off x="3819126"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7" name="Google Shape;47;p2"/>
            <p:cNvCxnSpPr/>
            <p:nvPr/>
          </p:nvCxnSpPr>
          <p:spPr>
            <a:xfrm>
              <a:off x="3971526"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48" name="Google Shape;48;p2"/>
            <p:cNvSpPr/>
            <p:nvPr/>
          </p:nvSpPr>
          <p:spPr>
            <a:xfrm flipH="1" rot="-666782">
              <a:off x="3464650" y="241323"/>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9" name="Google Shape;49;p2"/>
            <p:cNvSpPr/>
            <p:nvPr/>
          </p:nvSpPr>
          <p:spPr>
            <a:xfrm>
              <a:off x="2326120" y="360844"/>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0" name="Google Shape;50;p2"/>
            <p:cNvSpPr/>
            <p:nvPr/>
          </p:nvSpPr>
          <p:spPr>
            <a:xfrm flipH="1" rot="-666956">
              <a:off x="3636327" y="31335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1" name="Google Shape;51;p2"/>
            <p:cNvSpPr/>
            <p:nvPr/>
          </p:nvSpPr>
          <p:spPr>
            <a:xfrm rot="666782">
              <a:off x="2319383" y="269476"/>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2" name="Google Shape;52;p2"/>
            <p:cNvSpPr/>
            <p:nvPr/>
          </p:nvSpPr>
          <p:spPr>
            <a:xfrm rot="666956">
              <a:off x="2400924" y="35804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53" name="Google Shape;53;p2"/>
            <p:cNvCxnSpPr/>
            <p:nvPr/>
          </p:nvCxnSpPr>
          <p:spPr>
            <a:xfrm rot="10800000">
              <a:off x="2099120"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4" name="Google Shape;54;p2"/>
            <p:cNvCxnSpPr/>
            <p:nvPr/>
          </p:nvCxnSpPr>
          <p:spPr>
            <a:xfrm rot="10800000">
              <a:off x="2163080" y="1158081"/>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55" name="Google Shape;55;p2"/>
            <p:cNvSpPr/>
            <p:nvPr/>
          </p:nvSpPr>
          <p:spPr>
            <a:xfrm>
              <a:off x="2801832"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6" name="Google Shape;56;p2"/>
            <p:cNvSpPr/>
            <p:nvPr/>
          </p:nvSpPr>
          <p:spPr>
            <a:xfrm rot="-1656188">
              <a:off x="3484231" y="279457"/>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57" name="Google Shape;57;p2"/>
          <p:cNvGrpSpPr/>
          <p:nvPr/>
        </p:nvGrpSpPr>
        <p:grpSpPr>
          <a:xfrm>
            <a:off x="99709" y="3647504"/>
            <a:ext cx="1576655" cy="1267132"/>
            <a:chOff x="6607797" y="2192100"/>
            <a:chExt cx="2102206" cy="1689509"/>
          </a:xfrm>
        </p:grpSpPr>
        <p:sp>
          <p:nvSpPr>
            <p:cNvPr id="58" name="Google Shape;58;p2"/>
            <p:cNvSpPr/>
            <p:nvPr/>
          </p:nvSpPr>
          <p:spPr>
            <a:xfrm flipH="1" rot="-666782">
              <a:off x="6758104" y="235641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 name="Google Shape;59;p2"/>
            <p:cNvSpPr/>
            <p:nvPr/>
          </p:nvSpPr>
          <p:spPr>
            <a:xfrm>
              <a:off x="7920628" y="309693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0" name="Google Shape;60;p2"/>
            <p:cNvSpPr/>
            <p:nvPr/>
          </p:nvSpPr>
          <p:spPr>
            <a:xfrm>
              <a:off x="7571840" y="333037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61" name="Google Shape;61;p2"/>
            <p:cNvCxnSpPr>
              <a:stCxn id="60" idx="2"/>
            </p:cNvCxnSpPr>
            <p:nvPr/>
          </p:nvCxnSpPr>
          <p:spPr>
            <a:xfrm>
              <a:off x="7670253" y="3492355"/>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62" name="Google Shape;62;p2"/>
            <p:cNvSpPr/>
            <p:nvPr/>
          </p:nvSpPr>
          <p:spPr>
            <a:xfrm>
              <a:off x="8175039" y="345638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3" name="Google Shape;63;p2"/>
            <p:cNvSpPr/>
            <p:nvPr/>
          </p:nvSpPr>
          <p:spPr>
            <a:xfrm>
              <a:off x="6796390" y="342744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64" name="Google Shape;64;p2"/>
            <p:cNvCxnSpPr/>
            <p:nvPr/>
          </p:nvCxnSpPr>
          <p:spPr>
            <a:xfrm flipH="1" rot="10800000">
              <a:off x="8327803" y="321683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5" name="Google Shape;65;p2"/>
            <p:cNvCxnSpPr/>
            <p:nvPr/>
          </p:nvCxnSpPr>
          <p:spPr>
            <a:xfrm>
              <a:off x="8480203" y="3453277"/>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66" name="Google Shape;66;p2"/>
            <p:cNvSpPr/>
            <p:nvPr/>
          </p:nvSpPr>
          <p:spPr>
            <a:xfrm>
              <a:off x="6834797" y="2615748"/>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7" name="Google Shape;67;p2"/>
            <p:cNvSpPr/>
            <p:nvPr/>
          </p:nvSpPr>
          <p:spPr>
            <a:xfrm flipH="1" rot="-666956">
              <a:off x="8145004" y="25780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7E5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8" name="Google Shape;68;p2"/>
            <p:cNvSpPr/>
            <p:nvPr/>
          </p:nvSpPr>
          <p:spPr>
            <a:xfrm rot="666782">
              <a:off x="6828060" y="2524380"/>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9" name="Google Shape;69;p2"/>
            <p:cNvSpPr/>
            <p:nvPr/>
          </p:nvSpPr>
          <p:spPr>
            <a:xfrm rot="666956">
              <a:off x="6909601" y="261295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70" name="Google Shape;70;p2"/>
            <p:cNvCxnSpPr/>
            <p:nvPr/>
          </p:nvCxnSpPr>
          <p:spPr>
            <a:xfrm rot="10800000">
              <a:off x="6607797" y="317654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71" name="Google Shape;71;p2"/>
            <p:cNvCxnSpPr/>
            <p:nvPr/>
          </p:nvCxnSpPr>
          <p:spPr>
            <a:xfrm rot="10800000">
              <a:off x="6671757" y="3412985"/>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72" name="Google Shape;72;p2"/>
            <p:cNvSpPr/>
            <p:nvPr/>
          </p:nvSpPr>
          <p:spPr>
            <a:xfrm>
              <a:off x="7310509" y="309693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nvGrpSpPr>
          <p:cNvPr id="73" name="Google Shape;73;p2"/>
          <p:cNvGrpSpPr/>
          <p:nvPr/>
        </p:nvGrpSpPr>
        <p:grpSpPr>
          <a:xfrm>
            <a:off x="5609795" y="3664735"/>
            <a:ext cx="1576654" cy="1267132"/>
            <a:chOff x="4563934" y="-62804"/>
            <a:chExt cx="2102206" cy="1689509"/>
          </a:xfrm>
        </p:grpSpPr>
        <p:sp>
          <p:nvSpPr>
            <p:cNvPr id="74" name="Google Shape;74;p2"/>
            <p:cNvSpPr/>
            <p:nvPr/>
          </p:nvSpPr>
          <p:spPr>
            <a:xfrm flipH="1" rot="-666782">
              <a:off x="4714241"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75" name="Google Shape;75;p2"/>
            <p:cNvGrpSpPr/>
            <p:nvPr/>
          </p:nvGrpSpPr>
          <p:grpSpPr>
            <a:xfrm>
              <a:off x="4563934" y="320346"/>
              <a:ext cx="2102206" cy="1155436"/>
              <a:chOff x="4563934" y="320346"/>
              <a:chExt cx="2102206" cy="1155436"/>
            </a:xfrm>
          </p:grpSpPr>
          <p:sp>
            <p:nvSpPr>
              <p:cNvPr id="76" name="Google Shape;76;p2"/>
              <p:cNvSpPr/>
              <p:nvPr/>
            </p:nvSpPr>
            <p:spPr>
              <a:xfrm rot="666956">
                <a:off x="4850174" y="3568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7" name="Google Shape;77;p2"/>
              <p:cNvSpPr/>
              <p:nvPr/>
            </p:nvSpPr>
            <p:spPr>
              <a:xfrm flipH="1" rot="-666956">
                <a:off x="6110596" y="35001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8" name="Google Shape;78;p2"/>
              <p:cNvSpPr/>
              <p:nvPr/>
            </p:nvSpPr>
            <p:spPr>
              <a:xfrm>
                <a:off x="5163329" y="877130"/>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9" name="Google Shape;79;p2"/>
              <p:cNvSpPr/>
              <p:nvPr/>
            </p:nvSpPr>
            <p:spPr>
              <a:xfrm>
                <a:off x="5266646"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0" name="Google Shape;80;p2"/>
              <p:cNvSpPr/>
              <p:nvPr/>
            </p:nvSpPr>
            <p:spPr>
              <a:xfrm>
                <a:off x="5876765"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1" name="Google Shape;81;p2"/>
              <p:cNvSpPr/>
              <p:nvPr/>
            </p:nvSpPr>
            <p:spPr>
              <a:xfrm>
                <a:off x="5527977"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82" name="Google Shape;82;p2"/>
              <p:cNvCxnSpPr>
                <a:stCxn id="81" idx="2"/>
              </p:cNvCxnSpPr>
              <p:nvPr/>
            </p:nvCxnSpPr>
            <p:spPr>
              <a:xfrm>
                <a:off x="5626390"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83" name="Google Shape;83;p2"/>
              <p:cNvSpPr/>
              <p:nvPr/>
            </p:nvSpPr>
            <p:spPr>
              <a:xfrm>
                <a:off x="6131176" y="120148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4" name="Google Shape;84;p2"/>
              <p:cNvSpPr/>
              <p:nvPr/>
            </p:nvSpPr>
            <p:spPr>
              <a:xfrm>
                <a:off x="4752527"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5" name="Google Shape;85;p2"/>
              <p:cNvSpPr/>
              <p:nvPr/>
            </p:nvSpPr>
            <p:spPr>
              <a:xfrm rot="4915525">
                <a:off x="6120222" y="841572"/>
                <a:ext cx="474866" cy="333423"/>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6" name="Google Shape;86;p2"/>
              <p:cNvSpPr/>
              <p:nvPr/>
            </p:nvSpPr>
            <p:spPr>
              <a:xfrm>
                <a:off x="5380936" y="335509"/>
                <a:ext cx="475039" cy="333384"/>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87" name="Google Shape;87;p2"/>
              <p:cNvCxnSpPr/>
              <p:nvPr/>
            </p:nvCxnSpPr>
            <p:spPr>
              <a:xfrm flipH="1" rot="10800000">
                <a:off x="6283940"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88" name="Google Shape;88;p2"/>
              <p:cNvCxnSpPr/>
              <p:nvPr/>
            </p:nvCxnSpPr>
            <p:spPr>
              <a:xfrm>
                <a:off x="6436340"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89" name="Google Shape;89;p2"/>
              <p:cNvSpPr/>
              <p:nvPr/>
            </p:nvSpPr>
            <p:spPr>
              <a:xfrm rot="-4952089">
                <a:off x="4705970" y="898335"/>
                <a:ext cx="475818" cy="332980"/>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90" name="Google Shape;90;p2"/>
              <p:cNvCxnSpPr/>
              <p:nvPr/>
            </p:nvCxnSpPr>
            <p:spPr>
              <a:xfrm rot="10800000">
                <a:off x="4563934"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91" name="Google Shape;91;p2"/>
              <p:cNvCxnSpPr/>
              <p:nvPr/>
            </p:nvCxnSpPr>
            <p:spPr>
              <a:xfrm rot="10800000">
                <a:off x="4627894" y="1158081"/>
                <a:ext cx="222600" cy="0"/>
              </a:xfrm>
              <a:prstGeom prst="straightConnector1">
                <a:avLst/>
              </a:prstGeom>
              <a:noFill/>
              <a:ln cap="flat" cmpd="sng" w="19050">
                <a:solidFill>
                  <a:schemeClr val="dk1"/>
                </a:solidFill>
                <a:prstDash val="solid"/>
                <a:miter lim="800000"/>
                <a:headEnd len="sm" w="sm" type="none"/>
                <a:tailEnd len="sm" w="sm" type="none"/>
              </a:ln>
            </p:spPr>
          </p:cxnSp>
        </p:grpSp>
      </p:grpSp>
      <p:sp>
        <p:nvSpPr>
          <p:cNvPr id="92" name="Google Shape;92;p2"/>
          <p:cNvSpPr txBox="1"/>
          <p:nvPr/>
        </p:nvSpPr>
        <p:spPr>
          <a:xfrm rot="5400000">
            <a:off x="-509475" y="42487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8 1">
  <p:cSld name="0082_Juana_Template_SlidesMania_8_1">
    <p:spTree>
      <p:nvGrpSpPr>
        <p:cNvPr id="445" name="Shape 445"/>
        <p:cNvGrpSpPr/>
        <p:nvPr/>
      </p:nvGrpSpPr>
      <p:grpSpPr>
        <a:xfrm>
          <a:off x="0" y="0"/>
          <a:ext cx="0" cy="0"/>
          <a:chOff x="0" y="0"/>
          <a:chExt cx="0" cy="0"/>
        </a:xfrm>
      </p:grpSpPr>
      <p:sp>
        <p:nvSpPr>
          <p:cNvPr id="446" name="Google Shape;446;p11"/>
          <p:cNvSpPr/>
          <p:nvPr/>
        </p:nvSpPr>
        <p:spPr>
          <a:xfrm>
            <a:off x="267233" y="1045412"/>
            <a:ext cx="3297300" cy="38472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7" name="Google Shape;447;p11"/>
          <p:cNvSpPr/>
          <p:nvPr/>
        </p:nvSpPr>
        <p:spPr>
          <a:xfrm>
            <a:off x="267346" y="1045412"/>
            <a:ext cx="3297300" cy="3847200"/>
          </a:xfrm>
          <a:prstGeom prst="frame">
            <a:avLst>
              <a:gd fmla="val 4603" name="adj1"/>
            </a:avLst>
          </a:prstGeom>
          <a:solidFill>
            <a:srgbClr val="2E2D2E"/>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8" name="Google Shape;448;p11"/>
          <p:cNvSpPr/>
          <p:nvPr/>
        </p:nvSpPr>
        <p:spPr>
          <a:xfrm>
            <a:off x="3725542" y="1434317"/>
            <a:ext cx="2669700" cy="14640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9" name="Google Shape;449;p11"/>
          <p:cNvSpPr/>
          <p:nvPr/>
        </p:nvSpPr>
        <p:spPr>
          <a:xfrm>
            <a:off x="3725547" y="3039646"/>
            <a:ext cx="2669700" cy="18531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0" name="Google Shape;450;p11"/>
          <p:cNvSpPr/>
          <p:nvPr/>
        </p:nvSpPr>
        <p:spPr>
          <a:xfrm>
            <a:off x="3725542" y="1434325"/>
            <a:ext cx="2669700" cy="1464000"/>
          </a:xfrm>
          <a:prstGeom prst="frame">
            <a:avLst>
              <a:gd fmla="val 10951" name="adj1"/>
            </a:avLst>
          </a:prstGeom>
          <a:solidFill>
            <a:srgbClr val="E4AB4E"/>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1" name="Google Shape;451;p11"/>
          <p:cNvSpPr/>
          <p:nvPr/>
        </p:nvSpPr>
        <p:spPr>
          <a:xfrm>
            <a:off x="3725547" y="3039651"/>
            <a:ext cx="2669700" cy="1853100"/>
          </a:xfrm>
          <a:prstGeom prst="frame">
            <a:avLst>
              <a:gd fmla="val 8314" name="adj1"/>
            </a:avLst>
          </a:prstGeom>
          <a:solidFill>
            <a:srgbClr val="9A9B93"/>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2" name="Google Shape;452;p11"/>
          <p:cNvSpPr/>
          <p:nvPr/>
        </p:nvSpPr>
        <p:spPr>
          <a:xfrm>
            <a:off x="6556316" y="1045412"/>
            <a:ext cx="2341200" cy="3847200"/>
          </a:xfrm>
          <a:prstGeom prst="rect">
            <a:avLst/>
          </a:prstGeom>
          <a:solidFill>
            <a:srgbClr val="EEEEE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3" name="Google Shape;453;p11"/>
          <p:cNvSpPr/>
          <p:nvPr/>
        </p:nvSpPr>
        <p:spPr>
          <a:xfrm>
            <a:off x="6556316" y="1045412"/>
            <a:ext cx="2341200" cy="3847200"/>
          </a:xfrm>
          <a:prstGeom prst="frame">
            <a:avLst>
              <a:gd fmla="val 7678" name="adj1"/>
            </a:avLst>
          </a:prstGeom>
          <a:solidFill>
            <a:srgbClr val="7E7F7A"/>
          </a:solid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54" name="Google Shape;454;p11"/>
          <p:cNvGrpSpPr/>
          <p:nvPr/>
        </p:nvGrpSpPr>
        <p:grpSpPr>
          <a:xfrm>
            <a:off x="242921" y="234509"/>
            <a:ext cx="1319134" cy="1060167"/>
            <a:chOff x="2099120" y="-62804"/>
            <a:chExt cx="2102206" cy="1689509"/>
          </a:xfrm>
        </p:grpSpPr>
        <p:sp>
          <p:nvSpPr>
            <p:cNvPr id="455" name="Google Shape;455;p11"/>
            <p:cNvSpPr/>
            <p:nvPr/>
          </p:nvSpPr>
          <p:spPr>
            <a:xfrm flipH="1" rot="-666782">
              <a:off x="2249428"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6" name="Google Shape;456;p11"/>
            <p:cNvSpPr/>
            <p:nvPr/>
          </p:nvSpPr>
          <p:spPr>
            <a:xfrm>
              <a:off x="3411951"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7" name="Google Shape;457;p11"/>
            <p:cNvSpPr/>
            <p:nvPr/>
          </p:nvSpPr>
          <p:spPr>
            <a:xfrm>
              <a:off x="3063163"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58" name="Google Shape;458;p11"/>
            <p:cNvCxnSpPr>
              <a:stCxn id="457" idx="2"/>
            </p:cNvCxnSpPr>
            <p:nvPr/>
          </p:nvCxnSpPr>
          <p:spPr>
            <a:xfrm>
              <a:off x="3161576"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459" name="Google Shape;459;p11"/>
            <p:cNvSpPr/>
            <p:nvPr/>
          </p:nvSpPr>
          <p:spPr>
            <a:xfrm>
              <a:off x="3656530" y="1191652"/>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0" name="Google Shape;460;p11"/>
            <p:cNvSpPr/>
            <p:nvPr/>
          </p:nvSpPr>
          <p:spPr>
            <a:xfrm>
              <a:off x="2287713"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61" name="Google Shape;461;p11"/>
            <p:cNvCxnSpPr/>
            <p:nvPr/>
          </p:nvCxnSpPr>
          <p:spPr>
            <a:xfrm flipH="1" rot="10800000">
              <a:off x="3819126"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62" name="Google Shape;462;p11"/>
            <p:cNvCxnSpPr/>
            <p:nvPr/>
          </p:nvCxnSpPr>
          <p:spPr>
            <a:xfrm>
              <a:off x="3971526"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463" name="Google Shape;463;p11"/>
            <p:cNvSpPr/>
            <p:nvPr/>
          </p:nvSpPr>
          <p:spPr>
            <a:xfrm flipH="1" rot="-666782">
              <a:off x="3464650" y="241323"/>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4" name="Google Shape;464;p11"/>
            <p:cNvSpPr/>
            <p:nvPr/>
          </p:nvSpPr>
          <p:spPr>
            <a:xfrm>
              <a:off x="2326120" y="360844"/>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5" name="Google Shape;465;p11"/>
            <p:cNvSpPr/>
            <p:nvPr/>
          </p:nvSpPr>
          <p:spPr>
            <a:xfrm flipH="1" rot="-666956">
              <a:off x="3636327" y="31335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6" name="Google Shape;466;p11"/>
            <p:cNvSpPr/>
            <p:nvPr/>
          </p:nvSpPr>
          <p:spPr>
            <a:xfrm rot="666782">
              <a:off x="2319383" y="269476"/>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7" name="Google Shape;467;p11"/>
            <p:cNvSpPr/>
            <p:nvPr/>
          </p:nvSpPr>
          <p:spPr>
            <a:xfrm rot="666956">
              <a:off x="2400924" y="35804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68" name="Google Shape;468;p11"/>
            <p:cNvCxnSpPr/>
            <p:nvPr/>
          </p:nvCxnSpPr>
          <p:spPr>
            <a:xfrm rot="10800000">
              <a:off x="2099120"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69" name="Google Shape;469;p11"/>
            <p:cNvCxnSpPr/>
            <p:nvPr/>
          </p:nvCxnSpPr>
          <p:spPr>
            <a:xfrm rot="10800000">
              <a:off x="2163080" y="1158081"/>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470" name="Google Shape;470;p11"/>
            <p:cNvSpPr/>
            <p:nvPr/>
          </p:nvSpPr>
          <p:spPr>
            <a:xfrm>
              <a:off x="2801832"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1" name="Google Shape;471;p11"/>
            <p:cNvSpPr/>
            <p:nvPr/>
          </p:nvSpPr>
          <p:spPr>
            <a:xfrm rot="-1656188">
              <a:off x="3484231" y="279457"/>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472" name="Google Shape;472;p11"/>
          <p:cNvGrpSpPr/>
          <p:nvPr/>
        </p:nvGrpSpPr>
        <p:grpSpPr>
          <a:xfrm>
            <a:off x="3850207" y="704118"/>
            <a:ext cx="1100925" cy="884796"/>
            <a:chOff x="7916755" y="470590"/>
            <a:chExt cx="2102206" cy="1689509"/>
          </a:xfrm>
        </p:grpSpPr>
        <p:sp>
          <p:nvSpPr>
            <p:cNvPr id="473" name="Google Shape;473;p11"/>
            <p:cNvSpPr/>
            <p:nvPr/>
          </p:nvSpPr>
          <p:spPr>
            <a:xfrm flipH="1" rot="-666782">
              <a:off x="8067063" y="63490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74" name="Google Shape;474;p11"/>
            <p:cNvGrpSpPr/>
            <p:nvPr/>
          </p:nvGrpSpPr>
          <p:grpSpPr>
            <a:xfrm>
              <a:off x="7916755" y="853740"/>
              <a:ext cx="2102206" cy="1155436"/>
              <a:chOff x="7916755" y="853740"/>
              <a:chExt cx="2102206" cy="1155436"/>
            </a:xfrm>
          </p:grpSpPr>
          <p:sp>
            <p:nvSpPr>
              <p:cNvPr id="475" name="Google Shape;475;p11"/>
              <p:cNvSpPr/>
              <p:nvPr/>
            </p:nvSpPr>
            <p:spPr>
              <a:xfrm rot="666956">
                <a:off x="8202995" y="89028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6" name="Google Shape;476;p11"/>
              <p:cNvSpPr/>
              <p:nvPr/>
            </p:nvSpPr>
            <p:spPr>
              <a:xfrm flipH="1" rot="-666956">
                <a:off x="9463417" y="88341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7" name="Google Shape;477;p11"/>
              <p:cNvSpPr/>
              <p:nvPr/>
            </p:nvSpPr>
            <p:spPr>
              <a:xfrm>
                <a:off x="8516150" y="1410524"/>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8" name="Google Shape;478;p11"/>
              <p:cNvSpPr/>
              <p:nvPr/>
            </p:nvSpPr>
            <p:spPr>
              <a:xfrm>
                <a:off x="8619467"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9" name="Google Shape;479;p11"/>
              <p:cNvSpPr/>
              <p:nvPr/>
            </p:nvSpPr>
            <p:spPr>
              <a:xfrm>
                <a:off x="9229586"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0" name="Google Shape;480;p11"/>
              <p:cNvSpPr/>
              <p:nvPr/>
            </p:nvSpPr>
            <p:spPr>
              <a:xfrm>
                <a:off x="8880798" y="160886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81" name="Google Shape;481;p11"/>
              <p:cNvCxnSpPr>
                <a:stCxn id="480" idx="2"/>
              </p:cNvCxnSpPr>
              <p:nvPr/>
            </p:nvCxnSpPr>
            <p:spPr>
              <a:xfrm>
                <a:off x="8979211" y="1770845"/>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482" name="Google Shape;482;p11"/>
              <p:cNvSpPr/>
              <p:nvPr/>
            </p:nvSpPr>
            <p:spPr>
              <a:xfrm>
                <a:off x="9483997" y="173487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3" name="Google Shape;483;p11"/>
              <p:cNvSpPr/>
              <p:nvPr/>
            </p:nvSpPr>
            <p:spPr>
              <a:xfrm>
                <a:off x="8105348" y="170593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84" name="Google Shape;484;p11"/>
              <p:cNvCxnSpPr/>
              <p:nvPr/>
            </p:nvCxnSpPr>
            <p:spPr>
              <a:xfrm flipH="1" rot="10800000">
                <a:off x="9636761" y="149532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85" name="Google Shape;485;p11"/>
              <p:cNvCxnSpPr/>
              <p:nvPr/>
            </p:nvCxnSpPr>
            <p:spPr>
              <a:xfrm>
                <a:off x="9789161" y="1731767"/>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486" name="Google Shape;486;p11"/>
              <p:cNvCxnSpPr/>
              <p:nvPr/>
            </p:nvCxnSpPr>
            <p:spPr>
              <a:xfrm rot="10800000">
                <a:off x="7916755" y="145503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87" name="Google Shape;487;p11"/>
              <p:cNvCxnSpPr/>
              <p:nvPr/>
            </p:nvCxnSpPr>
            <p:spPr>
              <a:xfrm rot="10800000">
                <a:off x="7980715" y="1691475"/>
                <a:ext cx="222600" cy="0"/>
              </a:xfrm>
              <a:prstGeom prst="straightConnector1">
                <a:avLst/>
              </a:prstGeom>
              <a:noFill/>
              <a:ln cap="flat" cmpd="sng" w="19050">
                <a:solidFill>
                  <a:schemeClr val="dk1"/>
                </a:solidFill>
                <a:prstDash val="solid"/>
                <a:miter lim="800000"/>
                <a:headEnd len="sm" w="sm" type="none"/>
                <a:tailEnd len="sm" w="sm" type="none"/>
              </a:ln>
            </p:spPr>
          </p:cxnSp>
        </p:grpSp>
      </p:grpSp>
      <p:grpSp>
        <p:nvGrpSpPr>
          <p:cNvPr id="488" name="Google Shape;488;p11"/>
          <p:cNvGrpSpPr/>
          <p:nvPr/>
        </p:nvGrpSpPr>
        <p:grpSpPr>
          <a:xfrm>
            <a:off x="7748118" y="333317"/>
            <a:ext cx="1100925" cy="884796"/>
            <a:chOff x="866584" y="816175"/>
            <a:chExt cx="2102206" cy="1689509"/>
          </a:xfrm>
        </p:grpSpPr>
        <p:sp>
          <p:nvSpPr>
            <p:cNvPr id="489" name="Google Shape;489;p11"/>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0" name="Google Shape;490;p11"/>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1" name="Google Shape;491;p11"/>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2" name="Google Shape;492;p11"/>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3" name="Google Shape;493;p11"/>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4" name="Google Shape;494;p11"/>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5" name="Google Shape;495;p11"/>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96" name="Google Shape;496;p11"/>
            <p:cNvCxnSpPr>
              <a:stCxn id="495" idx="2"/>
            </p:cNvCxnSpPr>
            <p:nvPr/>
          </p:nvCxnSpPr>
          <p:spPr>
            <a:xfrm>
              <a:off x="1929040" y="211643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497" name="Google Shape;497;p11"/>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8" name="Google Shape;498;p11"/>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99" name="Google Shape;499;p11"/>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00" name="Google Shape;500;p11"/>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501" name="Google Shape;501;p11"/>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02" name="Google Shape;502;p11"/>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cxnSp>
        <p:nvCxnSpPr>
          <p:cNvPr id="503" name="Google Shape;503;p11"/>
          <p:cNvCxnSpPr>
            <a:stCxn id="504" idx="2"/>
          </p:cNvCxnSpPr>
          <p:nvPr/>
        </p:nvCxnSpPr>
        <p:spPr>
          <a:xfrm>
            <a:off x="4558571" y="-63925"/>
            <a:ext cx="2400" cy="39600"/>
          </a:xfrm>
          <a:prstGeom prst="straightConnector1">
            <a:avLst/>
          </a:prstGeom>
          <a:noFill/>
          <a:ln cap="flat" cmpd="sng" w="12700">
            <a:solidFill>
              <a:srgbClr val="EF9384"/>
            </a:solidFill>
            <a:prstDash val="solid"/>
            <a:miter lim="800000"/>
            <a:headEnd len="sm" w="sm" type="none"/>
            <a:tailEnd len="sm" w="sm" type="none"/>
          </a:ln>
        </p:spPr>
      </p:cxnSp>
      <p:grpSp>
        <p:nvGrpSpPr>
          <p:cNvPr id="505" name="Google Shape;505;p11"/>
          <p:cNvGrpSpPr/>
          <p:nvPr/>
        </p:nvGrpSpPr>
        <p:grpSpPr>
          <a:xfrm>
            <a:off x="391717" y="4025065"/>
            <a:ext cx="1101212" cy="886315"/>
            <a:chOff x="5336140" y="-993072"/>
            <a:chExt cx="1468283" cy="1181754"/>
          </a:xfrm>
        </p:grpSpPr>
        <p:sp>
          <p:nvSpPr>
            <p:cNvPr id="506" name="Google Shape;506;p11"/>
            <p:cNvSpPr/>
            <p:nvPr/>
          </p:nvSpPr>
          <p:spPr>
            <a:xfrm flipH="1" rot="-668939">
              <a:off x="5440141" y="-877870"/>
              <a:ext cx="1284425" cy="951350"/>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7" name="Google Shape;507;p11"/>
            <p:cNvSpPr/>
            <p:nvPr/>
          </p:nvSpPr>
          <p:spPr>
            <a:xfrm rot="670259">
              <a:off x="5535993" y="-699956"/>
              <a:ext cx="241788" cy="276752"/>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8" name="Google Shape;508;p11"/>
            <p:cNvSpPr/>
            <p:nvPr/>
          </p:nvSpPr>
          <p:spPr>
            <a:xfrm flipH="1" rot="-670259">
              <a:off x="6416357" y="-704756"/>
              <a:ext cx="241788" cy="276752"/>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9" name="Google Shape;509;p11"/>
            <p:cNvSpPr/>
            <p:nvPr/>
          </p:nvSpPr>
          <p:spPr>
            <a:xfrm>
              <a:off x="5754785" y="-336810"/>
              <a:ext cx="653841" cy="304111"/>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0" name="Google Shape;510;p11"/>
            <p:cNvSpPr/>
            <p:nvPr/>
          </p:nvSpPr>
          <p:spPr>
            <a:xfrm>
              <a:off x="5826921" y="-361319"/>
              <a:ext cx="100500" cy="1257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1" name="Google Shape;511;p11"/>
            <p:cNvSpPr/>
            <p:nvPr/>
          </p:nvSpPr>
          <p:spPr>
            <a:xfrm>
              <a:off x="6252906" y="-361319"/>
              <a:ext cx="100500" cy="1257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4" name="Google Shape;504;p11"/>
            <p:cNvSpPr/>
            <p:nvPr/>
          </p:nvSpPr>
          <p:spPr>
            <a:xfrm>
              <a:off x="6009383" y="-198331"/>
              <a:ext cx="143119" cy="113101"/>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2" name="Google Shape;512;p11"/>
            <p:cNvSpPr/>
            <p:nvPr/>
          </p:nvSpPr>
          <p:spPr>
            <a:xfrm>
              <a:off x="6430536" y="-110346"/>
              <a:ext cx="302128" cy="19172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3" name="Google Shape;513;p11"/>
            <p:cNvSpPr/>
            <p:nvPr/>
          </p:nvSpPr>
          <p:spPr>
            <a:xfrm>
              <a:off x="5467964" y="-130557"/>
              <a:ext cx="302128" cy="19172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14" name="Google Shape;514;p11"/>
            <p:cNvCxnSpPr/>
            <p:nvPr/>
          </p:nvCxnSpPr>
          <p:spPr>
            <a:xfrm flipH="1" rot="10800000">
              <a:off x="6537196" y="-277601"/>
              <a:ext cx="267000" cy="93000"/>
            </a:xfrm>
            <a:prstGeom prst="straightConnector1">
              <a:avLst/>
            </a:prstGeom>
            <a:noFill/>
            <a:ln cap="flat" cmpd="sng" w="19050">
              <a:solidFill>
                <a:schemeClr val="dk1"/>
              </a:solidFill>
              <a:prstDash val="solid"/>
              <a:miter lim="800000"/>
              <a:headEnd len="sm" w="sm" type="none"/>
              <a:tailEnd len="sm" w="sm" type="none"/>
            </a:ln>
          </p:spPr>
        </p:cxnSp>
        <p:cxnSp>
          <p:nvCxnSpPr>
            <p:cNvPr id="515" name="Google Shape;515;p11"/>
            <p:cNvCxnSpPr/>
            <p:nvPr/>
          </p:nvCxnSpPr>
          <p:spPr>
            <a:xfrm>
              <a:off x="6643602" y="-112518"/>
              <a:ext cx="155400" cy="0"/>
            </a:xfrm>
            <a:prstGeom prst="straightConnector1">
              <a:avLst/>
            </a:prstGeom>
            <a:noFill/>
            <a:ln cap="flat" cmpd="sng" w="19050">
              <a:solidFill>
                <a:schemeClr val="dk1"/>
              </a:solidFill>
              <a:prstDash val="solid"/>
              <a:miter lim="800000"/>
              <a:headEnd len="sm" w="sm" type="none"/>
              <a:tailEnd len="sm" w="sm" type="none"/>
            </a:ln>
          </p:spPr>
        </p:cxnSp>
        <p:cxnSp>
          <p:nvCxnSpPr>
            <p:cNvPr id="516" name="Google Shape;516;p11"/>
            <p:cNvCxnSpPr/>
            <p:nvPr/>
          </p:nvCxnSpPr>
          <p:spPr>
            <a:xfrm rot="10800000">
              <a:off x="5336140" y="-305733"/>
              <a:ext cx="267000" cy="93000"/>
            </a:xfrm>
            <a:prstGeom prst="straightConnector1">
              <a:avLst/>
            </a:prstGeom>
            <a:noFill/>
            <a:ln cap="flat" cmpd="sng" w="19050">
              <a:solidFill>
                <a:schemeClr val="dk1"/>
              </a:solidFill>
              <a:prstDash val="solid"/>
              <a:miter lim="800000"/>
              <a:headEnd len="sm" w="sm" type="none"/>
              <a:tailEnd len="sm" w="sm" type="none"/>
            </a:ln>
          </p:spPr>
        </p:cxnSp>
        <p:cxnSp>
          <p:nvCxnSpPr>
            <p:cNvPr id="517" name="Google Shape;517;p11"/>
            <p:cNvCxnSpPr/>
            <p:nvPr/>
          </p:nvCxnSpPr>
          <p:spPr>
            <a:xfrm rot="10800000">
              <a:off x="5380964" y="-140650"/>
              <a:ext cx="155400" cy="0"/>
            </a:xfrm>
            <a:prstGeom prst="straightConnector1">
              <a:avLst/>
            </a:prstGeom>
            <a:noFill/>
            <a:ln cap="flat" cmpd="sng" w="19050">
              <a:solidFill>
                <a:schemeClr val="dk1"/>
              </a:solidFill>
              <a:prstDash val="solid"/>
              <a:miter lim="800000"/>
              <a:headEnd len="sm" w="sm" type="none"/>
              <a:tailEnd len="sm" w="sm" type="none"/>
            </a:ln>
          </p:spPr>
        </p:cxnSp>
        <p:sp>
          <p:nvSpPr>
            <p:cNvPr id="518" name="Google Shape;518;p11"/>
            <p:cNvSpPr/>
            <p:nvPr/>
          </p:nvSpPr>
          <p:spPr>
            <a:xfrm>
              <a:off x="5920850" y="-714010"/>
              <a:ext cx="331876" cy="303968"/>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519" name="Google Shape;519;p11"/>
          <p:cNvGrpSpPr/>
          <p:nvPr/>
        </p:nvGrpSpPr>
        <p:grpSpPr>
          <a:xfrm>
            <a:off x="6717966" y="4007791"/>
            <a:ext cx="1100925" cy="884796"/>
            <a:chOff x="8688738" y="2263928"/>
            <a:chExt cx="2102205" cy="1689509"/>
          </a:xfrm>
        </p:grpSpPr>
        <p:sp>
          <p:nvSpPr>
            <p:cNvPr id="520" name="Google Shape;520;p11"/>
            <p:cNvSpPr/>
            <p:nvPr/>
          </p:nvSpPr>
          <p:spPr>
            <a:xfrm flipH="1" rot="-666782">
              <a:off x="8839046" y="2428239"/>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2E2D2E"/>
            </a:solidFill>
            <a:ln cap="flat" cmpd="sng" w="12700">
              <a:solidFill>
                <a:srgbClr val="2E2D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1" name="Google Shape;521;p11"/>
            <p:cNvSpPr/>
            <p:nvPr/>
          </p:nvSpPr>
          <p:spPr>
            <a:xfrm rot="666956">
              <a:off x="8974977" y="268362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2" name="Google Shape;522;p11"/>
            <p:cNvSpPr/>
            <p:nvPr/>
          </p:nvSpPr>
          <p:spPr>
            <a:xfrm flipH="1" rot="-666956">
              <a:off x="10235400" y="267674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3" name="Google Shape;523;p11"/>
            <p:cNvSpPr/>
            <p:nvPr/>
          </p:nvSpPr>
          <p:spPr>
            <a:xfrm>
              <a:off x="9391450" y="3168758"/>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4" name="Google Shape;524;p11"/>
            <p:cNvSpPr/>
            <p:nvPr/>
          </p:nvSpPr>
          <p:spPr>
            <a:xfrm>
              <a:off x="10001569" y="3168758"/>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5" name="Google Shape;525;p11"/>
            <p:cNvSpPr/>
            <p:nvPr/>
          </p:nvSpPr>
          <p:spPr>
            <a:xfrm>
              <a:off x="9652781" y="3402199"/>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26" name="Google Shape;526;p11"/>
            <p:cNvCxnSpPr>
              <a:stCxn id="525" idx="2"/>
            </p:cNvCxnSpPr>
            <p:nvPr/>
          </p:nvCxnSpPr>
          <p:spPr>
            <a:xfrm>
              <a:off x="9751194" y="3564183"/>
              <a:ext cx="3900" cy="75600"/>
            </a:xfrm>
            <a:prstGeom prst="straightConnector1">
              <a:avLst/>
            </a:prstGeom>
            <a:noFill/>
            <a:ln cap="flat" cmpd="sng" w="12700">
              <a:solidFill>
                <a:schemeClr val="dk1"/>
              </a:solidFill>
              <a:prstDash val="solid"/>
              <a:miter lim="800000"/>
              <a:headEnd len="sm" w="sm" type="none"/>
              <a:tailEnd len="sm" w="sm" type="none"/>
            </a:ln>
          </p:spPr>
        </p:cxnSp>
        <p:sp>
          <p:nvSpPr>
            <p:cNvPr id="527" name="Google Shape;527;p11"/>
            <p:cNvSpPr/>
            <p:nvPr/>
          </p:nvSpPr>
          <p:spPr>
            <a:xfrm>
              <a:off x="10255980" y="35282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8" name="Google Shape;528;p11"/>
            <p:cNvSpPr/>
            <p:nvPr/>
          </p:nvSpPr>
          <p:spPr>
            <a:xfrm>
              <a:off x="8877331" y="3499269"/>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29" name="Google Shape;529;p11"/>
            <p:cNvCxnSpPr/>
            <p:nvPr/>
          </p:nvCxnSpPr>
          <p:spPr>
            <a:xfrm flipH="1" rot="10800000">
              <a:off x="10408744" y="328866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30" name="Google Shape;530;p11"/>
            <p:cNvCxnSpPr/>
            <p:nvPr/>
          </p:nvCxnSpPr>
          <p:spPr>
            <a:xfrm>
              <a:off x="10561144" y="3525105"/>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531" name="Google Shape;531;p11"/>
            <p:cNvCxnSpPr/>
            <p:nvPr/>
          </p:nvCxnSpPr>
          <p:spPr>
            <a:xfrm rot="10800000">
              <a:off x="8688738" y="324837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32" name="Google Shape;532;p11"/>
            <p:cNvCxnSpPr/>
            <p:nvPr/>
          </p:nvCxnSpPr>
          <p:spPr>
            <a:xfrm rot="10800000">
              <a:off x="8752698" y="3484813"/>
              <a:ext cx="222600" cy="0"/>
            </a:xfrm>
            <a:prstGeom prst="straightConnector1">
              <a:avLst/>
            </a:prstGeom>
            <a:noFill/>
            <a:ln cap="flat" cmpd="sng" w="19050">
              <a:solidFill>
                <a:schemeClr val="dk1"/>
              </a:solidFill>
              <a:prstDash val="solid"/>
              <a:miter lim="800000"/>
              <a:headEnd len="sm" w="sm" type="none"/>
              <a:tailEnd len="sm" w="sm" type="none"/>
            </a:ln>
          </p:spPr>
        </p:cxnSp>
      </p:grpSp>
      <p:sp>
        <p:nvSpPr>
          <p:cNvPr id="533" name="Google Shape;533;p11"/>
          <p:cNvSpPr txBox="1"/>
          <p:nvPr/>
        </p:nvSpPr>
        <p:spPr>
          <a:xfrm rot="5400000">
            <a:off x="-509475" y="464876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4">
  <p:cSld name="0082_Juana_Template_SlidesMania_4">
    <p:spTree>
      <p:nvGrpSpPr>
        <p:cNvPr id="534" name="Shape 534"/>
        <p:cNvGrpSpPr/>
        <p:nvPr/>
      </p:nvGrpSpPr>
      <p:grpSpPr>
        <a:xfrm>
          <a:off x="0" y="0"/>
          <a:ext cx="0" cy="0"/>
          <a:chOff x="0" y="0"/>
          <a:chExt cx="0" cy="0"/>
        </a:xfrm>
      </p:grpSpPr>
      <p:sp>
        <p:nvSpPr>
          <p:cNvPr id="535" name="Google Shape;535;p12"/>
          <p:cNvSpPr/>
          <p:nvPr/>
        </p:nvSpPr>
        <p:spPr>
          <a:xfrm>
            <a:off x="81469" y="777007"/>
            <a:ext cx="8959500" cy="4262100"/>
          </a:xfrm>
          <a:prstGeom prst="rect">
            <a:avLst/>
          </a:prstGeom>
          <a:solidFill>
            <a:srgbClr val="F2F2F2"/>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536" name="Google Shape;536;p12"/>
          <p:cNvGrpSpPr/>
          <p:nvPr/>
        </p:nvGrpSpPr>
        <p:grpSpPr>
          <a:xfrm>
            <a:off x="591544" y="67460"/>
            <a:ext cx="1074438" cy="863508"/>
            <a:chOff x="866584" y="816175"/>
            <a:chExt cx="2102206" cy="1689509"/>
          </a:xfrm>
        </p:grpSpPr>
        <p:sp>
          <p:nvSpPr>
            <p:cNvPr id="537" name="Google Shape;537;p12"/>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8" name="Google Shape;538;p12"/>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9" name="Google Shape;539;p12"/>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0" name="Google Shape;540;p12"/>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1" name="Google Shape;541;p12"/>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2" name="Google Shape;542;p12"/>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3" name="Google Shape;543;p12"/>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44" name="Google Shape;544;p12"/>
            <p:cNvCxnSpPr>
              <a:stCxn id="543" idx="2"/>
            </p:cNvCxnSpPr>
            <p:nvPr/>
          </p:nvCxnSpPr>
          <p:spPr>
            <a:xfrm>
              <a:off x="1929040" y="211643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545" name="Google Shape;545;p12"/>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6" name="Google Shape;546;p12"/>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47" name="Google Shape;547;p12"/>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48" name="Google Shape;548;p12"/>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549" name="Google Shape;549;p12"/>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50" name="Google Shape;550;p12"/>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551" name="Google Shape;551;p12"/>
          <p:cNvGrpSpPr/>
          <p:nvPr/>
        </p:nvGrpSpPr>
        <p:grpSpPr>
          <a:xfrm>
            <a:off x="5287935" y="67639"/>
            <a:ext cx="1074437" cy="863508"/>
            <a:chOff x="-42222" y="1544333"/>
            <a:chExt cx="2102206" cy="1689509"/>
          </a:xfrm>
        </p:grpSpPr>
        <p:sp>
          <p:nvSpPr>
            <p:cNvPr id="552" name="Google Shape;552;p12"/>
            <p:cNvSpPr/>
            <p:nvPr/>
          </p:nvSpPr>
          <p:spPr>
            <a:xfrm flipH="1" rot="-666782">
              <a:off x="108085" y="1708644"/>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3" name="Google Shape;553;p12"/>
            <p:cNvSpPr/>
            <p:nvPr/>
          </p:nvSpPr>
          <p:spPr>
            <a:xfrm rot="666956">
              <a:off x="244018" y="196402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4" name="Google Shape;554;p12"/>
            <p:cNvSpPr/>
            <p:nvPr/>
          </p:nvSpPr>
          <p:spPr>
            <a:xfrm flipH="1" rot="-666956">
              <a:off x="1504440" y="195715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5" name="Google Shape;555;p12"/>
            <p:cNvSpPr/>
            <p:nvPr/>
          </p:nvSpPr>
          <p:spPr>
            <a:xfrm>
              <a:off x="557173" y="2484267"/>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6" name="Google Shape;556;p12"/>
            <p:cNvSpPr/>
            <p:nvPr/>
          </p:nvSpPr>
          <p:spPr>
            <a:xfrm>
              <a:off x="660490"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7" name="Google Shape;557;p12"/>
            <p:cNvSpPr/>
            <p:nvPr/>
          </p:nvSpPr>
          <p:spPr>
            <a:xfrm>
              <a:off x="1270609"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8" name="Google Shape;558;p12"/>
            <p:cNvSpPr/>
            <p:nvPr/>
          </p:nvSpPr>
          <p:spPr>
            <a:xfrm>
              <a:off x="921821" y="2682604"/>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59" name="Google Shape;559;p12"/>
            <p:cNvCxnSpPr>
              <a:stCxn id="558" idx="2"/>
            </p:cNvCxnSpPr>
            <p:nvPr/>
          </p:nvCxnSpPr>
          <p:spPr>
            <a:xfrm>
              <a:off x="1020234" y="2844588"/>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560" name="Google Shape;560;p12"/>
            <p:cNvSpPr/>
            <p:nvPr/>
          </p:nvSpPr>
          <p:spPr>
            <a:xfrm>
              <a:off x="1525020" y="280862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61" name="Google Shape;561;p12"/>
            <p:cNvSpPr/>
            <p:nvPr/>
          </p:nvSpPr>
          <p:spPr>
            <a:xfrm>
              <a:off x="146371" y="277967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62" name="Google Shape;562;p12"/>
            <p:cNvCxnSpPr/>
            <p:nvPr/>
          </p:nvCxnSpPr>
          <p:spPr>
            <a:xfrm flipH="1" rot="10800000">
              <a:off x="1677784" y="256906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63" name="Google Shape;563;p12"/>
            <p:cNvCxnSpPr/>
            <p:nvPr/>
          </p:nvCxnSpPr>
          <p:spPr>
            <a:xfrm>
              <a:off x="1830184" y="2805510"/>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564" name="Google Shape;564;p12"/>
            <p:cNvCxnSpPr/>
            <p:nvPr/>
          </p:nvCxnSpPr>
          <p:spPr>
            <a:xfrm rot="10800000">
              <a:off x="-42222" y="2528777"/>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65" name="Google Shape;565;p12"/>
            <p:cNvCxnSpPr/>
            <p:nvPr/>
          </p:nvCxnSpPr>
          <p:spPr>
            <a:xfrm rot="10800000">
              <a:off x="21738" y="2765218"/>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566" name="Google Shape;566;p12"/>
            <p:cNvSpPr/>
            <p:nvPr/>
          </p:nvSpPr>
          <p:spPr>
            <a:xfrm>
              <a:off x="795019" y="1944020"/>
              <a:ext cx="475039" cy="435796"/>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567" name="Google Shape;567;p12"/>
          <p:cNvGrpSpPr/>
          <p:nvPr/>
        </p:nvGrpSpPr>
        <p:grpSpPr>
          <a:xfrm>
            <a:off x="2986701" y="78343"/>
            <a:ext cx="1074437" cy="863508"/>
            <a:chOff x="5727241" y="500255"/>
            <a:chExt cx="2102206" cy="1689509"/>
          </a:xfrm>
        </p:grpSpPr>
        <p:sp>
          <p:nvSpPr>
            <p:cNvPr id="568" name="Google Shape;568;p12"/>
            <p:cNvSpPr/>
            <p:nvPr/>
          </p:nvSpPr>
          <p:spPr>
            <a:xfrm flipH="1" rot="-666782">
              <a:off x="5877549" y="66456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69" name="Google Shape;569;p12"/>
            <p:cNvSpPr/>
            <p:nvPr/>
          </p:nvSpPr>
          <p:spPr>
            <a:xfrm>
              <a:off x="7040072"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0" name="Google Shape;570;p12"/>
            <p:cNvSpPr/>
            <p:nvPr/>
          </p:nvSpPr>
          <p:spPr>
            <a:xfrm>
              <a:off x="6691284" y="163852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71" name="Google Shape;571;p12"/>
            <p:cNvCxnSpPr>
              <a:stCxn id="570" idx="2"/>
            </p:cNvCxnSpPr>
            <p:nvPr/>
          </p:nvCxnSpPr>
          <p:spPr>
            <a:xfrm>
              <a:off x="6789697" y="180051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572" name="Google Shape;572;p12"/>
            <p:cNvSpPr/>
            <p:nvPr/>
          </p:nvSpPr>
          <p:spPr>
            <a:xfrm>
              <a:off x="7294483" y="176454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3" name="Google Shape;573;p12"/>
            <p:cNvSpPr/>
            <p:nvPr/>
          </p:nvSpPr>
          <p:spPr>
            <a:xfrm>
              <a:off x="5915834" y="173559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74" name="Google Shape;574;p12"/>
            <p:cNvCxnSpPr/>
            <p:nvPr/>
          </p:nvCxnSpPr>
          <p:spPr>
            <a:xfrm flipH="1" rot="10800000">
              <a:off x="7447247" y="152499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75" name="Google Shape;575;p12"/>
            <p:cNvCxnSpPr/>
            <p:nvPr/>
          </p:nvCxnSpPr>
          <p:spPr>
            <a:xfrm>
              <a:off x="7599647" y="1761432"/>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576" name="Google Shape;576;p12"/>
            <p:cNvSpPr/>
            <p:nvPr/>
          </p:nvSpPr>
          <p:spPr>
            <a:xfrm flipH="1" rot="-666782">
              <a:off x="7112435" y="804382"/>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7" name="Google Shape;577;p12"/>
            <p:cNvSpPr/>
            <p:nvPr/>
          </p:nvSpPr>
          <p:spPr>
            <a:xfrm>
              <a:off x="5954241" y="923903"/>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8" name="Google Shape;578;p12"/>
            <p:cNvSpPr/>
            <p:nvPr/>
          </p:nvSpPr>
          <p:spPr>
            <a:xfrm flipH="1" rot="-666956">
              <a:off x="7264448" y="876414"/>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9" name="Google Shape;579;p12"/>
            <p:cNvSpPr/>
            <p:nvPr/>
          </p:nvSpPr>
          <p:spPr>
            <a:xfrm rot="666782">
              <a:off x="5947504" y="832535"/>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0" name="Google Shape;580;p12"/>
            <p:cNvSpPr/>
            <p:nvPr/>
          </p:nvSpPr>
          <p:spPr>
            <a:xfrm rot="666956">
              <a:off x="6029045" y="92110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81" name="Google Shape;581;p12"/>
            <p:cNvCxnSpPr/>
            <p:nvPr/>
          </p:nvCxnSpPr>
          <p:spPr>
            <a:xfrm rot="10800000">
              <a:off x="5727241" y="148469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82" name="Google Shape;582;p12"/>
            <p:cNvCxnSpPr/>
            <p:nvPr/>
          </p:nvCxnSpPr>
          <p:spPr>
            <a:xfrm rot="10800000">
              <a:off x="5791201" y="1721140"/>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583" name="Google Shape;583;p12"/>
            <p:cNvSpPr/>
            <p:nvPr/>
          </p:nvSpPr>
          <p:spPr>
            <a:xfrm>
              <a:off x="6429953"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4" name="Google Shape;584;p12"/>
            <p:cNvSpPr/>
            <p:nvPr/>
          </p:nvSpPr>
          <p:spPr>
            <a:xfrm rot="-1656188">
              <a:off x="7112352" y="842516"/>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585" name="Google Shape;585;p12"/>
          <p:cNvGrpSpPr/>
          <p:nvPr/>
        </p:nvGrpSpPr>
        <p:grpSpPr>
          <a:xfrm>
            <a:off x="7615191" y="73708"/>
            <a:ext cx="1074438" cy="863508"/>
            <a:chOff x="6607797" y="2192100"/>
            <a:chExt cx="2102206" cy="1689509"/>
          </a:xfrm>
        </p:grpSpPr>
        <p:sp>
          <p:nvSpPr>
            <p:cNvPr id="586" name="Google Shape;586;p12"/>
            <p:cNvSpPr/>
            <p:nvPr/>
          </p:nvSpPr>
          <p:spPr>
            <a:xfrm flipH="1" rot="-666782">
              <a:off x="6758104" y="235641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7" name="Google Shape;587;p12"/>
            <p:cNvSpPr/>
            <p:nvPr/>
          </p:nvSpPr>
          <p:spPr>
            <a:xfrm>
              <a:off x="7920628" y="309693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8" name="Google Shape;588;p12"/>
            <p:cNvSpPr/>
            <p:nvPr/>
          </p:nvSpPr>
          <p:spPr>
            <a:xfrm>
              <a:off x="7571840" y="333037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89" name="Google Shape;589;p12"/>
            <p:cNvCxnSpPr>
              <a:stCxn id="588" idx="2"/>
            </p:cNvCxnSpPr>
            <p:nvPr/>
          </p:nvCxnSpPr>
          <p:spPr>
            <a:xfrm>
              <a:off x="7670253" y="3492355"/>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590" name="Google Shape;590;p12"/>
            <p:cNvSpPr/>
            <p:nvPr/>
          </p:nvSpPr>
          <p:spPr>
            <a:xfrm>
              <a:off x="8175039" y="345638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1" name="Google Shape;591;p12"/>
            <p:cNvSpPr/>
            <p:nvPr/>
          </p:nvSpPr>
          <p:spPr>
            <a:xfrm>
              <a:off x="6796390" y="342744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92" name="Google Shape;592;p12"/>
            <p:cNvCxnSpPr/>
            <p:nvPr/>
          </p:nvCxnSpPr>
          <p:spPr>
            <a:xfrm flipH="1" rot="10800000">
              <a:off x="8327803" y="321683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93" name="Google Shape;593;p12"/>
            <p:cNvCxnSpPr/>
            <p:nvPr/>
          </p:nvCxnSpPr>
          <p:spPr>
            <a:xfrm>
              <a:off x="8480203" y="3453277"/>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594" name="Google Shape;594;p12"/>
            <p:cNvSpPr/>
            <p:nvPr/>
          </p:nvSpPr>
          <p:spPr>
            <a:xfrm>
              <a:off x="6834797" y="2615748"/>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5" name="Google Shape;595;p12"/>
            <p:cNvSpPr/>
            <p:nvPr/>
          </p:nvSpPr>
          <p:spPr>
            <a:xfrm flipH="1" rot="-666956">
              <a:off x="8145004" y="25780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7E5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6" name="Google Shape;596;p12"/>
            <p:cNvSpPr/>
            <p:nvPr/>
          </p:nvSpPr>
          <p:spPr>
            <a:xfrm rot="666782">
              <a:off x="6828060" y="2524380"/>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7" name="Google Shape;597;p12"/>
            <p:cNvSpPr/>
            <p:nvPr/>
          </p:nvSpPr>
          <p:spPr>
            <a:xfrm rot="666956">
              <a:off x="6909601" y="261295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598" name="Google Shape;598;p12"/>
            <p:cNvCxnSpPr/>
            <p:nvPr/>
          </p:nvCxnSpPr>
          <p:spPr>
            <a:xfrm rot="10800000">
              <a:off x="6607797" y="317654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599" name="Google Shape;599;p12"/>
            <p:cNvCxnSpPr/>
            <p:nvPr/>
          </p:nvCxnSpPr>
          <p:spPr>
            <a:xfrm rot="10800000">
              <a:off x="6671757" y="3412985"/>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600" name="Google Shape;600;p12"/>
            <p:cNvSpPr/>
            <p:nvPr/>
          </p:nvSpPr>
          <p:spPr>
            <a:xfrm>
              <a:off x="7310509" y="309693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601" name="Google Shape;601;p12"/>
          <p:cNvGrpSpPr/>
          <p:nvPr/>
        </p:nvGrpSpPr>
        <p:grpSpPr>
          <a:xfrm>
            <a:off x="1789749" y="65051"/>
            <a:ext cx="1074438" cy="863508"/>
            <a:chOff x="7916755" y="470590"/>
            <a:chExt cx="2102206" cy="1689509"/>
          </a:xfrm>
        </p:grpSpPr>
        <p:sp>
          <p:nvSpPr>
            <p:cNvPr id="602" name="Google Shape;602;p12"/>
            <p:cNvSpPr/>
            <p:nvPr/>
          </p:nvSpPr>
          <p:spPr>
            <a:xfrm flipH="1" rot="-666782">
              <a:off x="8067063" y="63490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603" name="Google Shape;603;p12"/>
            <p:cNvGrpSpPr/>
            <p:nvPr/>
          </p:nvGrpSpPr>
          <p:grpSpPr>
            <a:xfrm>
              <a:off x="7916755" y="853740"/>
              <a:ext cx="2102206" cy="1155436"/>
              <a:chOff x="7916755" y="853740"/>
              <a:chExt cx="2102206" cy="1155436"/>
            </a:xfrm>
          </p:grpSpPr>
          <p:sp>
            <p:nvSpPr>
              <p:cNvPr id="604" name="Google Shape;604;p12"/>
              <p:cNvSpPr/>
              <p:nvPr/>
            </p:nvSpPr>
            <p:spPr>
              <a:xfrm rot="666956">
                <a:off x="8202995" y="89028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5" name="Google Shape;605;p12"/>
              <p:cNvSpPr/>
              <p:nvPr/>
            </p:nvSpPr>
            <p:spPr>
              <a:xfrm flipH="1" rot="-666956">
                <a:off x="9463417" y="88341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6" name="Google Shape;606;p12"/>
              <p:cNvSpPr/>
              <p:nvPr/>
            </p:nvSpPr>
            <p:spPr>
              <a:xfrm>
                <a:off x="8516150" y="1410524"/>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7" name="Google Shape;607;p12"/>
              <p:cNvSpPr/>
              <p:nvPr/>
            </p:nvSpPr>
            <p:spPr>
              <a:xfrm>
                <a:off x="8619467"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8" name="Google Shape;608;p12"/>
              <p:cNvSpPr/>
              <p:nvPr/>
            </p:nvSpPr>
            <p:spPr>
              <a:xfrm>
                <a:off x="9229586"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9" name="Google Shape;609;p12"/>
              <p:cNvSpPr/>
              <p:nvPr/>
            </p:nvSpPr>
            <p:spPr>
              <a:xfrm>
                <a:off x="8880798" y="160886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10" name="Google Shape;610;p12"/>
              <p:cNvCxnSpPr>
                <a:stCxn id="609" idx="2"/>
              </p:cNvCxnSpPr>
              <p:nvPr/>
            </p:nvCxnSpPr>
            <p:spPr>
              <a:xfrm>
                <a:off x="8979211" y="1770845"/>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611" name="Google Shape;611;p12"/>
              <p:cNvSpPr/>
              <p:nvPr/>
            </p:nvSpPr>
            <p:spPr>
              <a:xfrm>
                <a:off x="9483997" y="173487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2" name="Google Shape;612;p12"/>
              <p:cNvSpPr/>
              <p:nvPr/>
            </p:nvSpPr>
            <p:spPr>
              <a:xfrm>
                <a:off x="8105348" y="170593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13" name="Google Shape;613;p12"/>
              <p:cNvCxnSpPr/>
              <p:nvPr/>
            </p:nvCxnSpPr>
            <p:spPr>
              <a:xfrm flipH="1" rot="10800000">
                <a:off x="9636761" y="149532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14" name="Google Shape;614;p12"/>
              <p:cNvCxnSpPr/>
              <p:nvPr/>
            </p:nvCxnSpPr>
            <p:spPr>
              <a:xfrm>
                <a:off x="9789161" y="1731767"/>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615" name="Google Shape;615;p12"/>
              <p:cNvCxnSpPr/>
              <p:nvPr/>
            </p:nvCxnSpPr>
            <p:spPr>
              <a:xfrm rot="10800000">
                <a:off x="7916755" y="145503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16" name="Google Shape;616;p12"/>
              <p:cNvCxnSpPr/>
              <p:nvPr/>
            </p:nvCxnSpPr>
            <p:spPr>
              <a:xfrm rot="10800000">
                <a:off x="7980715" y="1691475"/>
                <a:ext cx="222600" cy="0"/>
              </a:xfrm>
              <a:prstGeom prst="straightConnector1">
                <a:avLst/>
              </a:prstGeom>
              <a:noFill/>
              <a:ln cap="flat" cmpd="sng" w="19050">
                <a:solidFill>
                  <a:schemeClr val="dk1"/>
                </a:solidFill>
                <a:prstDash val="solid"/>
                <a:miter lim="800000"/>
                <a:headEnd len="sm" w="sm" type="none"/>
                <a:tailEnd len="sm" w="sm" type="none"/>
              </a:ln>
            </p:spPr>
          </p:cxnSp>
        </p:grpSp>
      </p:grpSp>
      <p:grpSp>
        <p:nvGrpSpPr>
          <p:cNvPr id="617" name="Google Shape;617;p12"/>
          <p:cNvGrpSpPr/>
          <p:nvPr/>
        </p:nvGrpSpPr>
        <p:grpSpPr>
          <a:xfrm>
            <a:off x="4108518" y="74248"/>
            <a:ext cx="1074437" cy="863508"/>
            <a:chOff x="8688738" y="2263928"/>
            <a:chExt cx="2102205" cy="1689509"/>
          </a:xfrm>
        </p:grpSpPr>
        <p:sp>
          <p:nvSpPr>
            <p:cNvPr id="618" name="Google Shape;618;p12"/>
            <p:cNvSpPr/>
            <p:nvPr/>
          </p:nvSpPr>
          <p:spPr>
            <a:xfrm flipH="1" rot="-666782">
              <a:off x="8839046" y="2428239"/>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2E2D2E"/>
            </a:solidFill>
            <a:ln cap="flat" cmpd="sng" w="12700">
              <a:solidFill>
                <a:srgbClr val="2E2D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9" name="Google Shape;619;p12"/>
            <p:cNvSpPr/>
            <p:nvPr/>
          </p:nvSpPr>
          <p:spPr>
            <a:xfrm rot="666956">
              <a:off x="8974977" y="268362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0" name="Google Shape;620;p12"/>
            <p:cNvSpPr/>
            <p:nvPr/>
          </p:nvSpPr>
          <p:spPr>
            <a:xfrm flipH="1" rot="-666956">
              <a:off x="10235400" y="267674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1" name="Google Shape;621;p12"/>
            <p:cNvSpPr/>
            <p:nvPr/>
          </p:nvSpPr>
          <p:spPr>
            <a:xfrm>
              <a:off x="9391450" y="3168758"/>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2" name="Google Shape;622;p12"/>
            <p:cNvSpPr/>
            <p:nvPr/>
          </p:nvSpPr>
          <p:spPr>
            <a:xfrm>
              <a:off x="10001569" y="3168758"/>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3" name="Google Shape;623;p12"/>
            <p:cNvSpPr/>
            <p:nvPr/>
          </p:nvSpPr>
          <p:spPr>
            <a:xfrm>
              <a:off x="9652781" y="3402199"/>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24" name="Google Shape;624;p12"/>
            <p:cNvCxnSpPr>
              <a:stCxn id="623" idx="2"/>
            </p:cNvCxnSpPr>
            <p:nvPr/>
          </p:nvCxnSpPr>
          <p:spPr>
            <a:xfrm>
              <a:off x="9751194" y="3564183"/>
              <a:ext cx="3900" cy="75600"/>
            </a:xfrm>
            <a:prstGeom prst="straightConnector1">
              <a:avLst/>
            </a:prstGeom>
            <a:noFill/>
            <a:ln cap="flat" cmpd="sng" w="12700">
              <a:solidFill>
                <a:schemeClr val="dk1"/>
              </a:solidFill>
              <a:prstDash val="solid"/>
              <a:miter lim="800000"/>
              <a:headEnd len="sm" w="sm" type="none"/>
              <a:tailEnd len="sm" w="sm" type="none"/>
            </a:ln>
          </p:spPr>
        </p:cxnSp>
        <p:sp>
          <p:nvSpPr>
            <p:cNvPr id="625" name="Google Shape;625;p12"/>
            <p:cNvSpPr/>
            <p:nvPr/>
          </p:nvSpPr>
          <p:spPr>
            <a:xfrm>
              <a:off x="10255980" y="35282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6" name="Google Shape;626;p12"/>
            <p:cNvSpPr/>
            <p:nvPr/>
          </p:nvSpPr>
          <p:spPr>
            <a:xfrm>
              <a:off x="8877331" y="3499269"/>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27" name="Google Shape;627;p12"/>
            <p:cNvCxnSpPr/>
            <p:nvPr/>
          </p:nvCxnSpPr>
          <p:spPr>
            <a:xfrm flipH="1" rot="10800000">
              <a:off x="10408744" y="328866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28" name="Google Shape;628;p12"/>
            <p:cNvCxnSpPr/>
            <p:nvPr/>
          </p:nvCxnSpPr>
          <p:spPr>
            <a:xfrm>
              <a:off x="10561144" y="3525105"/>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629" name="Google Shape;629;p12"/>
            <p:cNvCxnSpPr/>
            <p:nvPr/>
          </p:nvCxnSpPr>
          <p:spPr>
            <a:xfrm rot="10800000">
              <a:off x="8688738" y="324837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30" name="Google Shape;630;p12"/>
            <p:cNvCxnSpPr/>
            <p:nvPr/>
          </p:nvCxnSpPr>
          <p:spPr>
            <a:xfrm rot="10800000">
              <a:off x="8752698" y="3484813"/>
              <a:ext cx="2226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631" name="Google Shape;631;p12"/>
          <p:cNvGrpSpPr/>
          <p:nvPr/>
        </p:nvGrpSpPr>
        <p:grpSpPr>
          <a:xfrm>
            <a:off x="6447187" y="70003"/>
            <a:ext cx="1074437" cy="863508"/>
            <a:chOff x="4563934" y="-62804"/>
            <a:chExt cx="2102206" cy="1689509"/>
          </a:xfrm>
        </p:grpSpPr>
        <p:sp>
          <p:nvSpPr>
            <p:cNvPr id="632" name="Google Shape;632;p12"/>
            <p:cNvSpPr/>
            <p:nvPr/>
          </p:nvSpPr>
          <p:spPr>
            <a:xfrm flipH="1" rot="-666782">
              <a:off x="4714241"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633" name="Google Shape;633;p12"/>
            <p:cNvGrpSpPr/>
            <p:nvPr/>
          </p:nvGrpSpPr>
          <p:grpSpPr>
            <a:xfrm>
              <a:off x="4563934" y="320346"/>
              <a:ext cx="2102206" cy="1155436"/>
              <a:chOff x="4563934" y="320346"/>
              <a:chExt cx="2102206" cy="1155436"/>
            </a:xfrm>
          </p:grpSpPr>
          <p:sp>
            <p:nvSpPr>
              <p:cNvPr id="634" name="Google Shape;634;p12"/>
              <p:cNvSpPr/>
              <p:nvPr/>
            </p:nvSpPr>
            <p:spPr>
              <a:xfrm rot="666956">
                <a:off x="4850174" y="3568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5" name="Google Shape;635;p12"/>
              <p:cNvSpPr/>
              <p:nvPr/>
            </p:nvSpPr>
            <p:spPr>
              <a:xfrm flipH="1" rot="-666956">
                <a:off x="6110596" y="35001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6" name="Google Shape;636;p12"/>
              <p:cNvSpPr/>
              <p:nvPr/>
            </p:nvSpPr>
            <p:spPr>
              <a:xfrm>
                <a:off x="5163329" y="877130"/>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7" name="Google Shape;637;p12"/>
              <p:cNvSpPr/>
              <p:nvPr/>
            </p:nvSpPr>
            <p:spPr>
              <a:xfrm>
                <a:off x="5266646"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8" name="Google Shape;638;p12"/>
              <p:cNvSpPr/>
              <p:nvPr/>
            </p:nvSpPr>
            <p:spPr>
              <a:xfrm>
                <a:off x="5876765"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9" name="Google Shape;639;p12"/>
              <p:cNvSpPr/>
              <p:nvPr/>
            </p:nvSpPr>
            <p:spPr>
              <a:xfrm>
                <a:off x="5527977"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40" name="Google Shape;640;p12"/>
              <p:cNvCxnSpPr>
                <a:stCxn id="639" idx="2"/>
              </p:cNvCxnSpPr>
              <p:nvPr/>
            </p:nvCxnSpPr>
            <p:spPr>
              <a:xfrm>
                <a:off x="5626390" y="1237451"/>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641" name="Google Shape;641;p12"/>
              <p:cNvSpPr/>
              <p:nvPr/>
            </p:nvSpPr>
            <p:spPr>
              <a:xfrm>
                <a:off x="6131176" y="120148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2" name="Google Shape;642;p12"/>
              <p:cNvSpPr/>
              <p:nvPr/>
            </p:nvSpPr>
            <p:spPr>
              <a:xfrm>
                <a:off x="4752527"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3" name="Google Shape;643;p12"/>
              <p:cNvSpPr/>
              <p:nvPr/>
            </p:nvSpPr>
            <p:spPr>
              <a:xfrm rot="4915525">
                <a:off x="6120222" y="841572"/>
                <a:ext cx="474866" cy="333423"/>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4" name="Google Shape;644;p12"/>
              <p:cNvSpPr/>
              <p:nvPr/>
            </p:nvSpPr>
            <p:spPr>
              <a:xfrm>
                <a:off x="5380936" y="335509"/>
                <a:ext cx="475039" cy="333384"/>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45" name="Google Shape;645;p12"/>
              <p:cNvCxnSpPr/>
              <p:nvPr/>
            </p:nvCxnSpPr>
            <p:spPr>
              <a:xfrm flipH="1" rot="10800000">
                <a:off x="6283940"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46" name="Google Shape;646;p12"/>
              <p:cNvCxnSpPr/>
              <p:nvPr/>
            </p:nvCxnSpPr>
            <p:spPr>
              <a:xfrm>
                <a:off x="6436340"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647" name="Google Shape;647;p12"/>
              <p:cNvSpPr/>
              <p:nvPr/>
            </p:nvSpPr>
            <p:spPr>
              <a:xfrm rot="-4952089">
                <a:off x="4705970" y="898335"/>
                <a:ext cx="475818" cy="332980"/>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48" name="Google Shape;648;p12"/>
              <p:cNvCxnSpPr/>
              <p:nvPr/>
            </p:nvCxnSpPr>
            <p:spPr>
              <a:xfrm rot="10800000">
                <a:off x="4563934"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649" name="Google Shape;649;p12"/>
              <p:cNvCxnSpPr/>
              <p:nvPr/>
            </p:nvCxnSpPr>
            <p:spPr>
              <a:xfrm rot="10800000">
                <a:off x="4627894" y="1158081"/>
                <a:ext cx="222600" cy="0"/>
              </a:xfrm>
              <a:prstGeom prst="straightConnector1">
                <a:avLst/>
              </a:prstGeom>
              <a:noFill/>
              <a:ln cap="flat" cmpd="sng" w="19050">
                <a:solidFill>
                  <a:schemeClr val="dk1"/>
                </a:solidFill>
                <a:prstDash val="solid"/>
                <a:miter lim="800000"/>
                <a:headEnd len="sm" w="sm" type="none"/>
                <a:tailEnd len="sm" w="sm" type="none"/>
              </a:ln>
            </p:spPr>
          </p:cxnSp>
        </p:grpSp>
      </p:grpSp>
      <p:sp>
        <p:nvSpPr>
          <p:cNvPr id="650" name="Google Shape;650;p12"/>
          <p:cNvSpPr txBox="1"/>
          <p:nvPr/>
        </p:nvSpPr>
        <p:spPr>
          <a:xfrm rot="5400000">
            <a:off x="-509475" y="42487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51" name="Shape 651"/>
        <p:cNvGrpSpPr/>
        <p:nvPr/>
      </p:nvGrpSpPr>
      <p:grpSpPr>
        <a:xfrm>
          <a:off x="0" y="0"/>
          <a:ext cx="0" cy="0"/>
          <a:chOff x="0" y="0"/>
          <a:chExt cx="0" cy="0"/>
        </a:xfrm>
      </p:grpSpPr>
      <p:grpSp>
        <p:nvGrpSpPr>
          <p:cNvPr id="652" name="Google Shape;652;p13"/>
          <p:cNvGrpSpPr/>
          <p:nvPr/>
        </p:nvGrpSpPr>
        <p:grpSpPr>
          <a:xfrm>
            <a:off x="0" y="0"/>
            <a:ext cx="9144000" cy="5143500"/>
            <a:chOff x="0" y="0"/>
            <a:chExt cx="12192000" cy="6858000"/>
          </a:xfrm>
        </p:grpSpPr>
        <p:sp>
          <p:nvSpPr>
            <p:cNvPr id="653" name="Google Shape;653;p13"/>
            <p:cNvSpPr/>
            <p:nvPr/>
          </p:nvSpPr>
          <p:spPr>
            <a:xfrm>
              <a:off x="0" y="0"/>
              <a:ext cx="12192000" cy="68580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54" name="Google Shape;654;p1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655" name="Google Shape;655;p13"/>
            <p:cNvSpPr txBox="1"/>
            <p:nvPr/>
          </p:nvSpPr>
          <p:spPr>
            <a:xfrm>
              <a:off x="463500" y="2858061"/>
              <a:ext cx="8956500" cy="2442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700">
                  <a:solidFill>
                    <a:srgbClr val="3F3F3F"/>
                  </a:solidFill>
                  <a:latin typeface="Poppins"/>
                  <a:ea typeface="Poppins"/>
                  <a:cs typeface="Poppins"/>
                  <a:sym typeface="Poppins"/>
                </a:rPr>
                <a:t>Free </a:t>
              </a:r>
              <a:r>
                <a:rPr lang="en" sz="2700">
                  <a:solidFill>
                    <a:srgbClr val="3F3F3F"/>
                  </a:solidFill>
                  <a:latin typeface="Poppins"/>
                  <a:ea typeface="Poppins"/>
                  <a:cs typeface="Poppins"/>
                  <a:sym typeface="Poppins"/>
                </a:rPr>
                <a:t>themes and templates for </a:t>
              </a:r>
              <a:r>
                <a:rPr b="1" lang="en" sz="2700">
                  <a:solidFill>
                    <a:srgbClr val="3F3F3F"/>
                  </a:solidFill>
                  <a:latin typeface="Poppins"/>
                  <a:ea typeface="Poppins"/>
                  <a:cs typeface="Poppins"/>
                  <a:sym typeface="Poppins"/>
                </a:rPr>
                <a:t>Google Slides</a:t>
              </a:r>
              <a:r>
                <a:rPr lang="en" sz="2700">
                  <a:solidFill>
                    <a:srgbClr val="3F3F3F"/>
                  </a:solidFill>
                  <a:latin typeface="Poppins"/>
                  <a:ea typeface="Poppins"/>
                  <a:cs typeface="Poppins"/>
                  <a:sym typeface="Poppins"/>
                </a:rPr>
                <a:t> or </a:t>
              </a:r>
              <a:r>
                <a:rPr b="1" lang="en" sz="2700">
                  <a:solidFill>
                    <a:srgbClr val="3F3F3F"/>
                  </a:solidFill>
                  <a:latin typeface="Poppins"/>
                  <a:ea typeface="Poppins"/>
                  <a:cs typeface="Poppins"/>
                  <a:sym typeface="Poppins"/>
                </a:rPr>
                <a:t>PowerPoint</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33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p:txBody>
        </p:sp>
        <p:cxnSp>
          <p:nvCxnSpPr>
            <p:cNvPr id="656" name="Google Shape;656;p1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57" name="Google Shape;657;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658" name="Google Shape;658;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659" name="Google Shape;659;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660" name="Google Shape;660;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661" name="Google Shape;661;p13"/>
            <p:cNvSpPr txBox="1"/>
            <p:nvPr/>
          </p:nvSpPr>
          <p:spPr>
            <a:xfrm>
              <a:off x="7072500" y="4813375"/>
              <a:ext cx="4915500" cy="10011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b="1" lang="en" sz="1800">
                  <a:solidFill>
                    <a:srgbClr val="252525"/>
                  </a:solidFill>
                  <a:latin typeface="Homemade Apple"/>
                  <a:ea typeface="Homemade Apple"/>
                  <a:cs typeface="Homemade Apple"/>
                  <a:sym typeface="Homemade Apple"/>
                </a:rPr>
                <a:t>Sharing is caring!</a:t>
              </a:r>
              <a:endParaRPr b="1" sz="18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2" name="Shape 662"/>
        <p:cNvGrpSpPr/>
        <p:nvPr/>
      </p:nvGrpSpPr>
      <p:grpSpPr>
        <a:xfrm>
          <a:off x="0" y="0"/>
          <a:ext cx="0" cy="0"/>
          <a:chOff x="0" y="0"/>
          <a:chExt cx="0" cy="0"/>
        </a:xfrm>
      </p:grpSpPr>
      <p:sp>
        <p:nvSpPr>
          <p:cNvPr id="663" name="Google Shape;663;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64" name="Google Shape;664;p1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5" name="Google Shape;66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6" name="Shape 666"/>
        <p:cNvGrpSpPr/>
        <p:nvPr/>
      </p:nvGrpSpPr>
      <p:grpSpPr>
        <a:xfrm>
          <a:off x="0" y="0"/>
          <a:ext cx="0" cy="0"/>
          <a:chOff x="0" y="0"/>
          <a:chExt cx="0" cy="0"/>
        </a:xfrm>
      </p:grpSpPr>
      <p:sp>
        <p:nvSpPr>
          <p:cNvPr id="667" name="Google Shape;667;p15"/>
          <p:cNvSpPr txBox="1"/>
          <p:nvPr>
            <p:ph type="title"/>
          </p:nvPr>
        </p:nvSpPr>
        <p:spPr>
          <a:xfrm>
            <a:off x="311700" y="292850"/>
            <a:ext cx="8520600" cy="801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68" name="Google Shape;668;p15"/>
          <p:cNvSpPr txBox="1"/>
          <p:nvPr>
            <p:ph idx="1" type="body"/>
          </p:nvPr>
        </p:nvSpPr>
        <p:spPr>
          <a:xfrm>
            <a:off x="311700" y="1228675"/>
            <a:ext cx="8520600" cy="3340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9" name="Google Shape;66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5">
  <p:cSld name="0082_Juana_Template_SlidesMania_5">
    <p:spTree>
      <p:nvGrpSpPr>
        <p:cNvPr id="93" name="Shape 93"/>
        <p:cNvGrpSpPr/>
        <p:nvPr/>
      </p:nvGrpSpPr>
      <p:grpSpPr>
        <a:xfrm>
          <a:off x="0" y="0"/>
          <a:ext cx="0" cy="0"/>
          <a:chOff x="0" y="0"/>
          <a:chExt cx="0" cy="0"/>
        </a:xfrm>
      </p:grpSpPr>
      <p:sp>
        <p:nvSpPr>
          <p:cNvPr id="94" name="Google Shape;94;p3"/>
          <p:cNvSpPr/>
          <p:nvPr/>
        </p:nvSpPr>
        <p:spPr>
          <a:xfrm>
            <a:off x="81116" y="857466"/>
            <a:ext cx="8959500" cy="42621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95" name="Google Shape;95;p3"/>
          <p:cNvGrpSpPr/>
          <p:nvPr/>
        </p:nvGrpSpPr>
        <p:grpSpPr>
          <a:xfrm>
            <a:off x="3783673" y="-176996"/>
            <a:ext cx="1576655" cy="1267132"/>
            <a:chOff x="866584" y="816175"/>
            <a:chExt cx="2102206" cy="1689509"/>
          </a:xfrm>
        </p:grpSpPr>
        <p:sp>
          <p:nvSpPr>
            <p:cNvPr id="96" name="Google Shape;96;p3"/>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7" name="Google Shape;97;p3"/>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8" name="Google Shape;98;p3"/>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9" name="Google Shape;99;p3"/>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0" name="Google Shape;100;p3"/>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1" name="Google Shape;101;p3"/>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 name="Google Shape;102;p3"/>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103" name="Google Shape;103;p3"/>
            <p:cNvCxnSpPr>
              <a:stCxn id="102" idx="2"/>
            </p:cNvCxnSpPr>
            <p:nvPr/>
          </p:nvCxnSpPr>
          <p:spPr>
            <a:xfrm>
              <a:off x="1929040" y="2116430"/>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104" name="Google Shape;104;p3"/>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5" name="Google Shape;105;p3"/>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106" name="Google Shape;106;p3"/>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07" name="Google Shape;107;p3"/>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108" name="Google Shape;108;p3"/>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09" name="Google Shape;109;p3"/>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sp>
        <p:nvSpPr>
          <p:cNvPr id="110" name="Google Shape;110;p3"/>
          <p:cNvSpPr txBox="1"/>
          <p:nvPr/>
        </p:nvSpPr>
        <p:spPr>
          <a:xfrm rot="5400000">
            <a:off x="-509475" y="42487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6">
  <p:cSld name="0082_Juana_Template_SlidesMania_6">
    <p:spTree>
      <p:nvGrpSpPr>
        <p:cNvPr id="111" name="Shape 111"/>
        <p:cNvGrpSpPr/>
        <p:nvPr/>
      </p:nvGrpSpPr>
      <p:grpSpPr>
        <a:xfrm>
          <a:off x="0" y="0"/>
          <a:ext cx="0" cy="0"/>
          <a:chOff x="0" y="0"/>
          <a:chExt cx="0" cy="0"/>
        </a:xfrm>
      </p:grpSpPr>
      <p:sp>
        <p:nvSpPr>
          <p:cNvPr id="112" name="Google Shape;112;p4"/>
          <p:cNvSpPr/>
          <p:nvPr/>
        </p:nvSpPr>
        <p:spPr>
          <a:xfrm>
            <a:off x="92177" y="96982"/>
            <a:ext cx="8959500" cy="4946100"/>
          </a:xfrm>
          <a:prstGeom prst="frame">
            <a:avLst>
              <a:gd fmla="val 2789" name="adj1"/>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13" name="Google Shape;113;p4"/>
          <p:cNvGrpSpPr/>
          <p:nvPr/>
        </p:nvGrpSpPr>
        <p:grpSpPr>
          <a:xfrm>
            <a:off x="292327" y="3875925"/>
            <a:ext cx="1576655" cy="1267132"/>
            <a:chOff x="2099120" y="-62804"/>
            <a:chExt cx="2102206" cy="1689509"/>
          </a:xfrm>
        </p:grpSpPr>
        <p:sp>
          <p:nvSpPr>
            <p:cNvPr id="114" name="Google Shape;114;p4"/>
            <p:cNvSpPr/>
            <p:nvPr/>
          </p:nvSpPr>
          <p:spPr>
            <a:xfrm flipH="1" rot="-666782">
              <a:off x="2249428"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5" name="Google Shape;115;p4"/>
            <p:cNvSpPr/>
            <p:nvPr/>
          </p:nvSpPr>
          <p:spPr>
            <a:xfrm>
              <a:off x="3411951"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6" name="Google Shape;116;p4"/>
            <p:cNvSpPr/>
            <p:nvPr/>
          </p:nvSpPr>
          <p:spPr>
            <a:xfrm>
              <a:off x="3063163"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17" name="Google Shape;117;p4"/>
            <p:cNvCxnSpPr>
              <a:stCxn id="116" idx="2"/>
            </p:cNvCxnSpPr>
            <p:nvPr/>
          </p:nvCxnSpPr>
          <p:spPr>
            <a:xfrm>
              <a:off x="3161576"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118" name="Google Shape;118;p4"/>
            <p:cNvSpPr/>
            <p:nvPr/>
          </p:nvSpPr>
          <p:spPr>
            <a:xfrm>
              <a:off x="3656530" y="1191652"/>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9" name="Google Shape;119;p4"/>
            <p:cNvSpPr/>
            <p:nvPr/>
          </p:nvSpPr>
          <p:spPr>
            <a:xfrm>
              <a:off x="2287713"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20" name="Google Shape;120;p4"/>
            <p:cNvCxnSpPr/>
            <p:nvPr/>
          </p:nvCxnSpPr>
          <p:spPr>
            <a:xfrm flipH="1" rot="10800000">
              <a:off x="3819126"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21" name="Google Shape;121;p4"/>
            <p:cNvCxnSpPr/>
            <p:nvPr/>
          </p:nvCxnSpPr>
          <p:spPr>
            <a:xfrm>
              <a:off x="3971526"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122" name="Google Shape;122;p4"/>
            <p:cNvSpPr/>
            <p:nvPr/>
          </p:nvSpPr>
          <p:spPr>
            <a:xfrm flipH="1" rot="-666782">
              <a:off x="3464650" y="241323"/>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3" name="Google Shape;123;p4"/>
            <p:cNvSpPr/>
            <p:nvPr/>
          </p:nvSpPr>
          <p:spPr>
            <a:xfrm>
              <a:off x="2326120" y="360844"/>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 name="Google Shape;124;p4"/>
            <p:cNvSpPr/>
            <p:nvPr/>
          </p:nvSpPr>
          <p:spPr>
            <a:xfrm flipH="1" rot="-666956">
              <a:off x="3636327" y="31335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5" name="Google Shape;125;p4"/>
            <p:cNvSpPr/>
            <p:nvPr/>
          </p:nvSpPr>
          <p:spPr>
            <a:xfrm rot="666782">
              <a:off x="2319383" y="269476"/>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 name="Google Shape;126;p4"/>
            <p:cNvSpPr/>
            <p:nvPr/>
          </p:nvSpPr>
          <p:spPr>
            <a:xfrm rot="666956">
              <a:off x="2400924" y="35804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27" name="Google Shape;127;p4"/>
            <p:cNvCxnSpPr/>
            <p:nvPr/>
          </p:nvCxnSpPr>
          <p:spPr>
            <a:xfrm rot="10800000">
              <a:off x="2099120"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28" name="Google Shape;128;p4"/>
            <p:cNvCxnSpPr/>
            <p:nvPr/>
          </p:nvCxnSpPr>
          <p:spPr>
            <a:xfrm rot="10800000">
              <a:off x="2163080" y="1158081"/>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129" name="Google Shape;129;p4"/>
            <p:cNvSpPr/>
            <p:nvPr/>
          </p:nvSpPr>
          <p:spPr>
            <a:xfrm>
              <a:off x="2801832"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0" name="Google Shape;130;p4"/>
            <p:cNvSpPr/>
            <p:nvPr/>
          </p:nvSpPr>
          <p:spPr>
            <a:xfrm rot="-1656188">
              <a:off x="3484231" y="279457"/>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31" name="Google Shape;131;p4"/>
          <p:cNvSpPr txBox="1"/>
          <p:nvPr/>
        </p:nvSpPr>
        <p:spPr>
          <a:xfrm rot="5400000">
            <a:off x="-280875" y="41344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9">
  <p:cSld name="0082_Juana_Template_SlidesMania_9">
    <p:spTree>
      <p:nvGrpSpPr>
        <p:cNvPr id="132" name="Shape 132"/>
        <p:cNvGrpSpPr/>
        <p:nvPr/>
      </p:nvGrpSpPr>
      <p:grpSpPr>
        <a:xfrm>
          <a:off x="0" y="0"/>
          <a:ext cx="0" cy="0"/>
          <a:chOff x="0" y="0"/>
          <a:chExt cx="0" cy="0"/>
        </a:xfrm>
      </p:grpSpPr>
      <p:sp>
        <p:nvSpPr>
          <p:cNvPr id="133" name="Google Shape;133;p5"/>
          <p:cNvSpPr/>
          <p:nvPr/>
        </p:nvSpPr>
        <p:spPr>
          <a:xfrm>
            <a:off x="92177" y="96982"/>
            <a:ext cx="8959500" cy="4946100"/>
          </a:xfrm>
          <a:prstGeom prst="frame">
            <a:avLst>
              <a:gd fmla="val 2789" name="adj1"/>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4" name="Google Shape;134;p5"/>
          <p:cNvSpPr/>
          <p:nvPr/>
        </p:nvSpPr>
        <p:spPr>
          <a:xfrm>
            <a:off x="1080656" y="2358737"/>
            <a:ext cx="1302300" cy="20505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5" name="Google Shape;135;p5"/>
          <p:cNvSpPr/>
          <p:nvPr/>
        </p:nvSpPr>
        <p:spPr>
          <a:xfrm>
            <a:off x="2843646" y="2358737"/>
            <a:ext cx="1302300" cy="20505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6" name="Google Shape;136;p5"/>
          <p:cNvSpPr/>
          <p:nvPr/>
        </p:nvSpPr>
        <p:spPr>
          <a:xfrm>
            <a:off x="4606637" y="2358737"/>
            <a:ext cx="1302300" cy="20505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7" name="Google Shape;137;p5"/>
          <p:cNvSpPr/>
          <p:nvPr/>
        </p:nvSpPr>
        <p:spPr>
          <a:xfrm>
            <a:off x="6369627" y="2358737"/>
            <a:ext cx="1302300" cy="20505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38" name="Google Shape;138;p5"/>
          <p:cNvGrpSpPr/>
          <p:nvPr/>
        </p:nvGrpSpPr>
        <p:grpSpPr>
          <a:xfrm>
            <a:off x="1194726" y="1641451"/>
            <a:ext cx="1074438" cy="863508"/>
            <a:chOff x="866584" y="816175"/>
            <a:chExt cx="2102206" cy="1689509"/>
          </a:xfrm>
        </p:grpSpPr>
        <p:sp>
          <p:nvSpPr>
            <p:cNvPr id="139" name="Google Shape;139;p5"/>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0" name="Google Shape;140;p5"/>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1" name="Google Shape;141;p5"/>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2" name="Google Shape;142;p5"/>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3" name="Google Shape;143;p5"/>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4" name="Google Shape;144;p5"/>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5" name="Google Shape;145;p5"/>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46" name="Google Shape;146;p5"/>
            <p:cNvCxnSpPr>
              <a:stCxn id="145" idx="2"/>
            </p:cNvCxnSpPr>
            <p:nvPr/>
          </p:nvCxnSpPr>
          <p:spPr>
            <a:xfrm>
              <a:off x="1929040" y="211643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147" name="Google Shape;147;p5"/>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8" name="Google Shape;148;p5"/>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49" name="Google Shape;149;p5"/>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50" name="Google Shape;150;p5"/>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151" name="Google Shape;151;p5"/>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52" name="Google Shape;152;p5"/>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153" name="Google Shape;153;p5"/>
          <p:cNvGrpSpPr/>
          <p:nvPr/>
        </p:nvGrpSpPr>
        <p:grpSpPr>
          <a:xfrm>
            <a:off x="2963691" y="1671617"/>
            <a:ext cx="1074437" cy="863508"/>
            <a:chOff x="5727241" y="500255"/>
            <a:chExt cx="2102206" cy="1689509"/>
          </a:xfrm>
        </p:grpSpPr>
        <p:sp>
          <p:nvSpPr>
            <p:cNvPr id="154" name="Google Shape;154;p5"/>
            <p:cNvSpPr/>
            <p:nvPr/>
          </p:nvSpPr>
          <p:spPr>
            <a:xfrm flipH="1" rot="-666782">
              <a:off x="5877549" y="66456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5" name="Google Shape;155;p5"/>
            <p:cNvSpPr/>
            <p:nvPr/>
          </p:nvSpPr>
          <p:spPr>
            <a:xfrm>
              <a:off x="7040072"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6" name="Google Shape;156;p5"/>
            <p:cNvSpPr/>
            <p:nvPr/>
          </p:nvSpPr>
          <p:spPr>
            <a:xfrm>
              <a:off x="6691284" y="163852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57" name="Google Shape;157;p5"/>
            <p:cNvCxnSpPr>
              <a:stCxn id="156" idx="2"/>
            </p:cNvCxnSpPr>
            <p:nvPr/>
          </p:nvCxnSpPr>
          <p:spPr>
            <a:xfrm>
              <a:off x="6789697" y="180051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158" name="Google Shape;158;p5"/>
            <p:cNvSpPr/>
            <p:nvPr/>
          </p:nvSpPr>
          <p:spPr>
            <a:xfrm>
              <a:off x="7294483" y="176454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9" name="Google Shape;159;p5"/>
            <p:cNvSpPr/>
            <p:nvPr/>
          </p:nvSpPr>
          <p:spPr>
            <a:xfrm>
              <a:off x="5915834" y="173559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60" name="Google Shape;160;p5"/>
            <p:cNvCxnSpPr/>
            <p:nvPr/>
          </p:nvCxnSpPr>
          <p:spPr>
            <a:xfrm flipH="1" rot="10800000">
              <a:off x="7447247" y="152499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61" name="Google Shape;161;p5"/>
            <p:cNvCxnSpPr/>
            <p:nvPr/>
          </p:nvCxnSpPr>
          <p:spPr>
            <a:xfrm>
              <a:off x="7599647" y="1761432"/>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162" name="Google Shape;162;p5"/>
            <p:cNvSpPr/>
            <p:nvPr/>
          </p:nvSpPr>
          <p:spPr>
            <a:xfrm flipH="1" rot="-666782">
              <a:off x="7112435" y="804382"/>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3" name="Google Shape;163;p5"/>
            <p:cNvSpPr/>
            <p:nvPr/>
          </p:nvSpPr>
          <p:spPr>
            <a:xfrm>
              <a:off x="5954241" y="923903"/>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4" name="Google Shape;164;p5"/>
            <p:cNvSpPr/>
            <p:nvPr/>
          </p:nvSpPr>
          <p:spPr>
            <a:xfrm flipH="1" rot="-666956">
              <a:off x="7264448" y="876414"/>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5" name="Google Shape;165;p5"/>
            <p:cNvSpPr/>
            <p:nvPr/>
          </p:nvSpPr>
          <p:spPr>
            <a:xfrm rot="666782">
              <a:off x="5947504" y="832535"/>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6" name="Google Shape;166;p5"/>
            <p:cNvSpPr/>
            <p:nvPr/>
          </p:nvSpPr>
          <p:spPr>
            <a:xfrm rot="666956">
              <a:off x="6029045" y="92110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67" name="Google Shape;167;p5"/>
            <p:cNvCxnSpPr/>
            <p:nvPr/>
          </p:nvCxnSpPr>
          <p:spPr>
            <a:xfrm rot="10800000">
              <a:off x="5727241" y="148469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68" name="Google Shape;168;p5"/>
            <p:cNvCxnSpPr/>
            <p:nvPr/>
          </p:nvCxnSpPr>
          <p:spPr>
            <a:xfrm rot="10800000">
              <a:off x="5791201" y="1721140"/>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169" name="Google Shape;169;p5"/>
            <p:cNvSpPr/>
            <p:nvPr/>
          </p:nvSpPr>
          <p:spPr>
            <a:xfrm>
              <a:off x="6429953"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0" name="Google Shape;170;p5"/>
            <p:cNvSpPr/>
            <p:nvPr/>
          </p:nvSpPr>
          <p:spPr>
            <a:xfrm rot="-1656188">
              <a:off x="7112352" y="842516"/>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171" name="Google Shape;171;p5"/>
          <p:cNvGrpSpPr/>
          <p:nvPr/>
        </p:nvGrpSpPr>
        <p:grpSpPr>
          <a:xfrm>
            <a:off x="6473076" y="1653800"/>
            <a:ext cx="1074438" cy="863508"/>
            <a:chOff x="6607797" y="2192100"/>
            <a:chExt cx="2102206" cy="1689509"/>
          </a:xfrm>
        </p:grpSpPr>
        <p:sp>
          <p:nvSpPr>
            <p:cNvPr id="172" name="Google Shape;172;p5"/>
            <p:cNvSpPr/>
            <p:nvPr/>
          </p:nvSpPr>
          <p:spPr>
            <a:xfrm flipH="1" rot="-666782">
              <a:off x="6758104" y="235641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3" name="Google Shape;173;p5"/>
            <p:cNvSpPr/>
            <p:nvPr/>
          </p:nvSpPr>
          <p:spPr>
            <a:xfrm>
              <a:off x="7920628" y="309693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4" name="Google Shape;174;p5"/>
            <p:cNvSpPr/>
            <p:nvPr/>
          </p:nvSpPr>
          <p:spPr>
            <a:xfrm>
              <a:off x="7571840" y="333037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75" name="Google Shape;175;p5"/>
            <p:cNvCxnSpPr>
              <a:stCxn id="174" idx="2"/>
            </p:cNvCxnSpPr>
            <p:nvPr/>
          </p:nvCxnSpPr>
          <p:spPr>
            <a:xfrm>
              <a:off x="7670253" y="3492355"/>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176" name="Google Shape;176;p5"/>
            <p:cNvSpPr/>
            <p:nvPr/>
          </p:nvSpPr>
          <p:spPr>
            <a:xfrm>
              <a:off x="8175039" y="345638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7" name="Google Shape;177;p5"/>
            <p:cNvSpPr/>
            <p:nvPr/>
          </p:nvSpPr>
          <p:spPr>
            <a:xfrm>
              <a:off x="6796390" y="342744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78" name="Google Shape;178;p5"/>
            <p:cNvCxnSpPr/>
            <p:nvPr/>
          </p:nvCxnSpPr>
          <p:spPr>
            <a:xfrm flipH="1" rot="10800000">
              <a:off x="8327803" y="321683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79" name="Google Shape;179;p5"/>
            <p:cNvCxnSpPr/>
            <p:nvPr/>
          </p:nvCxnSpPr>
          <p:spPr>
            <a:xfrm>
              <a:off x="8480203" y="3453277"/>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180" name="Google Shape;180;p5"/>
            <p:cNvSpPr/>
            <p:nvPr/>
          </p:nvSpPr>
          <p:spPr>
            <a:xfrm>
              <a:off x="6834797" y="2615748"/>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1" name="Google Shape;181;p5"/>
            <p:cNvSpPr/>
            <p:nvPr/>
          </p:nvSpPr>
          <p:spPr>
            <a:xfrm flipH="1" rot="-666956">
              <a:off x="8145004" y="25780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7E5B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2" name="Google Shape;182;p5"/>
            <p:cNvSpPr/>
            <p:nvPr/>
          </p:nvSpPr>
          <p:spPr>
            <a:xfrm rot="666782">
              <a:off x="6828060" y="2524380"/>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3" name="Google Shape;183;p5"/>
            <p:cNvSpPr/>
            <p:nvPr/>
          </p:nvSpPr>
          <p:spPr>
            <a:xfrm rot="666956">
              <a:off x="6909601" y="261295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84" name="Google Shape;184;p5"/>
            <p:cNvCxnSpPr/>
            <p:nvPr/>
          </p:nvCxnSpPr>
          <p:spPr>
            <a:xfrm rot="10800000">
              <a:off x="6607797" y="317654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185" name="Google Shape;185;p5"/>
            <p:cNvCxnSpPr/>
            <p:nvPr/>
          </p:nvCxnSpPr>
          <p:spPr>
            <a:xfrm rot="10800000">
              <a:off x="6671757" y="3412985"/>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186" name="Google Shape;186;p5"/>
            <p:cNvSpPr/>
            <p:nvPr/>
          </p:nvSpPr>
          <p:spPr>
            <a:xfrm>
              <a:off x="7310509" y="309693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187" name="Google Shape;187;p5"/>
          <p:cNvGrpSpPr/>
          <p:nvPr/>
        </p:nvGrpSpPr>
        <p:grpSpPr>
          <a:xfrm>
            <a:off x="4686926" y="1656787"/>
            <a:ext cx="1074437" cy="863508"/>
            <a:chOff x="4563934" y="-62804"/>
            <a:chExt cx="2102206" cy="1689509"/>
          </a:xfrm>
        </p:grpSpPr>
        <p:sp>
          <p:nvSpPr>
            <p:cNvPr id="188" name="Google Shape;188;p5"/>
            <p:cNvSpPr/>
            <p:nvPr/>
          </p:nvSpPr>
          <p:spPr>
            <a:xfrm flipH="1" rot="-666782">
              <a:off x="4714241"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89" name="Google Shape;189;p5"/>
            <p:cNvGrpSpPr/>
            <p:nvPr/>
          </p:nvGrpSpPr>
          <p:grpSpPr>
            <a:xfrm>
              <a:off x="4563934" y="320346"/>
              <a:ext cx="2102206" cy="1155436"/>
              <a:chOff x="4563934" y="320346"/>
              <a:chExt cx="2102206" cy="1155436"/>
            </a:xfrm>
          </p:grpSpPr>
          <p:sp>
            <p:nvSpPr>
              <p:cNvPr id="190" name="Google Shape;190;p5"/>
              <p:cNvSpPr/>
              <p:nvPr/>
            </p:nvSpPr>
            <p:spPr>
              <a:xfrm rot="666956">
                <a:off x="4850174" y="3568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1" name="Google Shape;191;p5"/>
              <p:cNvSpPr/>
              <p:nvPr/>
            </p:nvSpPr>
            <p:spPr>
              <a:xfrm flipH="1" rot="-666956">
                <a:off x="6110596" y="35001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2" name="Google Shape;192;p5"/>
              <p:cNvSpPr/>
              <p:nvPr/>
            </p:nvSpPr>
            <p:spPr>
              <a:xfrm>
                <a:off x="5163329" y="877130"/>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3" name="Google Shape;193;p5"/>
              <p:cNvSpPr/>
              <p:nvPr/>
            </p:nvSpPr>
            <p:spPr>
              <a:xfrm>
                <a:off x="5266646"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4" name="Google Shape;194;p5"/>
              <p:cNvSpPr/>
              <p:nvPr/>
            </p:nvSpPr>
            <p:spPr>
              <a:xfrm>
                <a:off x="5876765"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5" name="Google Shape;195;p5"/>
              <p:cNvSpPr/>
              <p:nvPr/>
            </p:nvSpPr>
            <p:spPr>
              <a:xfrm>
                <a:off x="5527977"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96" name="Google Shape;196;p5"/>
              <p:cNvCxnSpPr>
                <a:stCxn id="195" idx="2"/>
              </p:cNvCxnSpPr>
              <p:nvPr/>
            </p:nvCxnSpPr>
            <p:spPr>
              <a:xfrm>
                <a:off x="5626390" y="1237451"/>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197" name="Google Shape;197;p5"/>
              <p:cNvSpPr/>
              <p:nvPr/>
            </p:nvSpPr>
            <p:spPr>
              <a:xfrm>
                <a:off x="6131176" y="120148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8" name="Google Shape;198;p5"/>
              <p:cNvSpPr/>
              <p:nvPr/>
            </p:nvSpPr>
            <p:spPr>
              <a:xfrm>
                <a:off x="4752527"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9" name="Google Shape;199;p5"/>
              <p:cNvSpPr/>
              <p:nvPr/>
            </p:nvSpPr>
            <p:spPr>
              <a:xfrm rot="4915525">
                <a:off x="6120222" y="841572"/>
                <a:ext cx="474866" cy="333423"/>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0" name="Google Shape;200;p5"/>
              <p:cNvSpPr/>
              <p:nvPr/>
            </p:nvSpPr>
            <p:spPr>
              <a:xfrm>
                <a:off x="5380936" y="335509"/>
                <a:ext cx="475039" cy="333384"/>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01" name="Google Shape;201;p5"/>
              <p:cNvCxnSpPr/>
              <p:nvPr/>
            </p:nvCxnSpPr>
            <p:spPr>
              <a:xfrm flipH="1" rot="10800000">
                <a:off x="6283940"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02" name="Google Shape;202;p5"/>
              <p:cNvCxnSpPr/>
              <p:nvPr/>
            </p:nvCxnSpPr>
            <p:spPr>
              <a:xfrm>
                <a:off x="6436340"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203" name="Google Shape;203;p5"/>
              <p:cNvSpPr/>
              <p:nvPr/>
            </p:nvSpPr>
            <p:spPr>
              <a:xfrm rot="-4952089">
                <a:off x="4705970" y="898335"/>
                <a:ext cx="475818" cy="332980"/>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04" name="Google Shape;204;p5"/>
              <p:cNvCxnSpPr/>
              <p:nvPr/>
            </p:nvCxnSpPr>
            <p:spPr>
              <a:xfrm rot="10800000">
                <a:off x="4563934"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05" name="Google Shape;205;p5"/>
              <p:cNvCxnSpPr/>
              <p:nvPr/>
            </p:nvCxnSpPr>
            <p:spPr>
              <a:xfrm rot="10800000">
                <a:off x="4627894" y="1158081"/>
                <a:ext cx="222600" cy="0"/>
              </a:xfrm>
              <a:prstGeom prst="straightConnector1">
                <a:avLst/>
              </a:prstGeom>
              <a:noFill/>
              <a:ln cap="flat" cmpd="sng" w="19050">
                <a:solidFill>
                  <a:schemeClr val="dk1"/>
                </a:solidFill>
                <a:prstDash val="solid"/>
                <a:miter lim="800000"/>
                <a:headEnd len="sm" w="sm" type="none"/>
                <a:tailEnd len="sm" w="sm" type="none"/>
              </a:ln>
            </p:spPr>
          </p:cxnSp>
        </p:grpSp>
      </p:grpSp>
      <p:sp>
        <p:nvSpPr>
          <p:cNvPr id="206" name="Google Shape;206;p5"/>
          <p:cNvSpPr txBox="1"/>
          <p:nvPr/>
        </p:nvSpPr>
        <p:spPr>
          <a:xfrm rot="5400000">
            <a:off x="-280875" y="41344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7">
  <p:cSld name="0082_Juana_Template_SlidesMania_7">
    <p:spTree>
      <p:nvGrpSpPr>
        <p:cNvPr id="207" name="Shape 207"/>
        <p:cNvGrpSpPr/>
        <p:nvPr/>
      </p:nvGrpSpPr>
      <p:grpSpPr>
        <a:xfrm>
          <a:off x="0" y="0"/>
          <a:ext cx="0" cy="0"/>
          <a:chOff x="0" y="0"/>
          <a:chExt cx="0" cy="0"/>
        </a:xfrm>
      </p:grpSpPr>
      <p:sp>
        <p:nvSpPr>
          <p:cNvPr id="208" name="Google Shape;208;p6"/>
          <p:cNvSpPr/>
          <p:nvPr/>
        </p:nvSpPr>
        <p:spPr>
          <a:xfrm>
            <a:off x="92177" y="96982"/>
            <a:ext cx="8959500" cy="4946100"/>
          </a:xfrm>
          <a:prstGeom prst="frame">
            <a:avLst>
              <a:gd fmla="val 2789" name="adj1"/>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09" name="Google Shape;209;p6"/>
          <p:cNvGrpSpPr/>
          <p:nvPr/>
        </p:nvGrpSpPr>
        <p:grpSpPr>
          <a:xfrm>
            <a:off x="292327" y="3875925"/>
            <a:ext cx="1576655" cy="1267132"/>
            <a:chOff x="2099120" y="-62804"/>
            <a:chExt cx="2102206" cy="1689509"/>
          </a:xfrm>
        </p:grpSpPr>
        <p:sp>
          <p:nvSpPr>
            <p:cNvPr id="210" name="Google Shape;210;p6"/>
            <p:cNvSpPr/>
            <p:nvPr/>
          </p:nvSpPr>
          <p:spPr>
            <a:xfrm flipH="1" rot="-666782">
              <a:off x="2249428"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1" name="Google Shape;211;p6"/>
            <p:cNvSpPr/>
            <p:nvPr/>
          </p:nvSpPr>
          <p:spPr>
            <a:xfrm>
              <a:off x="3411951"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2" name="Google Shape;212;p6"/>
            <p:cNvSpPr/>
            <p:nvPr/>
          </p:nvSpPr>
          <p:spPr>
            <a:xfrm>
              <a:off x="3063163"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13" name="Google Shape;213;p6"/>
            <p:cNvCxnSpPr>
              <a:stCxn id="212" idx="2"/>
            </p:cNvCxnSpPr>
            <p:nvPr/>
          </p:nvCxnSpPr>
          <p:spPr>
            <a:xfrm>
              <a:off x="3161576"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214" name="Google Shape;214;p6"/>
            <p:cNvSpPr/>
            <p:nvPr/>
          </p:nvSpPr>
          <p:spPr>
            <a:xfrm>
              <a:off x="3656530" y="1191652"/>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5" name="Google Shape;215;p6"/>
            <p:cNvSpPr/>
            <p:nvPr/>
          </p:nvSpPr>
          <p:spPr>
            <a:xfrm>
              <a:off x="2287713"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16" name="Google Shape;216;p6"/>
            <p:cNvCxnSpPr/>
            <p:nvPr/>
          </p:nvCxnSpPr>
          <p:spPr>
            <a:xfrm flipH="1" rot="10800000">
              <a:off x="3819126"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17" name="Google Shape;217;p6"/>
            <p:cNvCxnSpPr/>
            <p:nvPr/>
          </p:nvCxnSpPr>
          <p:spPr>
            <a:xfrm>
              <a:off x="3971526"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218" name="Google Shape;218;p6"/>
            <p:cNvSpPr/>
            <p:nvPr/>
          </p:nvSpPr>
          <p:spPr>
            <a:xfrm flipH="1" rot="-666782">
              <a:off x="3464650" y="241323"/>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9" name="Google Shape;219;p6"/>
            <p:cNvSpPr/>
            <p:nvPr/>
          </p:nvSpPr>
          <p:spPr>
            <a:xfrm>
              <a:off x="2326120" y="360844"/>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0" name="Google Shape;220;p6"/>
            <p:cNvSpPr/>
            <p:nvPr/>
          </p:nvSpPr>
          <p:spPr>
            <a:xfrm flipH="1" rot="-666956">
              <a:off x="3636327" y="31335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1" name="Google Shape;221;p6"/>
            <p:cNvSpPr/>
            <p:nvPr/>
          </p:nvSpPr>
          <p:spPr>
            <a:xfrm rot="666782">
              <a:off x="2319383" y="269476"/>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2" name="Google Shape;222;p6"/>
            <p:cNvSpPr/>
            <p:nvPr/>
          </p:nvSpPr>
          <p:spPr>
            <a:xfrm rot="666956">
              <a:off x="2400924" y="35804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23" name="Google Shape;223;p6"/>
            <p:cNvCxnSpPr/>
            <p:nvPr/>
          </p:nvCxnSpPr>
          <p:spPr>
            <a:xfrm rot="10800000">
              <a:off x="2099120"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24" name="Google Shape;224;p6"/>
            <p:cNvCxnSpPr/>
            <p:nvPr/>
          </p:nvCxnSpPr>
          <p:spPr>
            <a:xfrm rot="10800000">
              <a:off x="2163080" y="1158081"/>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225" name="Google Shape;225;p6"/>
            <p:cNvSpPr/>
            <p:nvPr/>
          </p:nvSpPr>
          <p:spPr>
            <a:xfrm>
              <a:off x="2801832"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6" name="Google Shape;226;p6"/>
            <p:cNvSpPr/>
            <p:nvPr/>
          </p:nvSpPr>
          <p:spPr>
            <a:xfrm rot="-1656188">
              <a:off x="3484231" y="279457"/>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227" name="Google Shape;227;p6"/>
          <p:cNvGrpSpPr/>
          <p:nvPr/>
        </p:nvGrpSpPr>
        <p:grpSpPr>
          <a:xfrm>
            <a:off x="1929014" y="4203647"/>
            <a:ext cx="1074438" cy="863508"/>
            <a:chOff x="7916755" y="470590"/>
            <a:chExt cx="2102206" cy="1689509"/>
          </a:xfrm>
        </p:grpSpPr>
        <p:sp>
          <p:nvSpPr>
            <p:cNvPr id="228" name="Google Shape;228;p6"/>
            <p:cNvSpPr/>
            <p:nvPr/>
          </p:nvSpPr>
          <p:spPr>
            <a:xfrm flipH="1" rot="-666782">
              <a:off x="8067063" y="63490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29" name="Google Shape;229;p6"/>
            <p:cNvGrpSpPr/>
            <p:nvPr/>
          </p:nvGrpSpPr>
          <p:grpSpPr>
            <a:xfrm>
              <a:off x="7916755" y="853740"/>
              <a:ext cx="2102206" cy="1155436"/>
              <a:chOff x="7916755" y="853740"/>
              <a:chExt cx="2102206" cy="1155436"/>
            </a:xfrm>
          </p:grpSpPr>
          <p:sp>
            <p:nvSpPr>
              <p:cNvPr id="230" name="Google Shape;230;p6"/>
              <p:cNvSpPr/>
              <p:nvPr/>
            </p:nvSpPr>
            <p:spPr>
              <a:xfrm rot="666956">
                <a:off x="8202995" y="89028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1" name="Google Shape;231;p6"/>
              <p:cNvSpPr/>
              <p:nvPr/>
            </p:nvSpPr>
            <p:spPr>
              <a:xfrm flipH="1" rot="-666956">
                <a:off x="9463417" y="88341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2" name="Google Shape;232;p6"/>
              <p:cNvSpPr/>
              <p:nvPr/>
            </p:nvSpPr>
            <p:spPr>
              <a:xfrm>
                <a:off x="8516150" y="1410524"/>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3" name="Google Shape;233;p6"/>
              <p:cNvSpPr/>
              <p:nvPr/>
            </p:nvSpPr>
            <p:spPr>
              <a:xfrm>
                <a:off x="8619467"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4" name="Google Shape;234;p6"/>
              <p:cNvSpPr/>
              <p:nvPr/>
            </p:nvSpPr>
            <p:spPr>
              <a:xfrm>
                <a:off x="9229586"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5" name="Google Shape;235;p6"/>
              <p:cNvSpPr/>
              <p:nvPr/>
            </p:nvSpPr>
            <p:spPr>
              <a:xfrm>
                <a:off x="8880798" y="160886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36" name="Google Shape;236;p6"/>
              <p:cNvCxnSpPr>
                <a:stCxn id="235" idx="2"/>
              </p:cNvCxnSpPr>
              <p:nvPr/>
            </p:nvCxnSpPr>
            <p:spPr>
              <a:xfrm>
                <a:off x="8979211" y="1770845"/>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237" name="Google Shape;237;p6"/>
              <p:cNvSpPr/>
              <p:nvPr/>
            </p:nvSpPr>
            <p:spPr>
              <a:xfrm>
                <a:off x="9483997" y="173487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8" name="Google Shape;238;p6"/>
              <p:cNvSpPr/>
              <p:nvPr/>
            </p:nvSpPr>
            <p:spPr>
              <a:xfrm>
                <a:off x="8105348" y="170593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39" name="Google Shape;239;p6"/>
              <p:cNvCxnSpPr/>
              <p:nvPr/>
            </p:nvCxnSpPr>
            <p:spPr>
              <a:xfrm flipH="1" rot="10800000">
                <a:off x="9636761" y="149532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40" name="Google Shape;240;p6"/>
              <p:cNvCxnSpPr/>
              <p:nvPr/>
            </p:nvCxnSpPr>
            <p:spPr>
              <a:xfrm>
                <a:off x="9789161" y="1731767"/>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241" name="Google Shape;241;p6"/>
              <p:cNvCxnSpPr/>
              <p:nvPr/>
            </p:nvCxnSpPr>
            <p:spPr>
              <a:xfrm rot="10800000">
                <a:off x="7916755" y="145503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42" name="Google Shape;242;p6"/>
              <p:cNvCxnSpPr/>
              <p:nvPr/>
            </p:nvCxnSpPr>
            <p:spPr>
              <a:xfrm rot="10800000">
                <a:off x="7980715" y="1691475"/>
                <a:ext cx="222600" cy="0"/>
              </a:xfrm>
              <a:prstGeom prst="straightConnector1">
                <a:avLst/>
              </a:prstGeom>
              <a:noFill/>
              <a:ln cap="flat" cmpd="sng" w="19050">
                <a:solidFill>
                  <a:schemeClr val="dk1"/>
                </a:solidFill>
                <a:prstDash val="solid"/>
                <a:miter lim="800000"/>
                <a:headEnd len="sm" w="sm" type="none"/>
                <a:tailEnd len="sm" w="sm" type="none"/>
              </a:ln>
            </p:spPr>
          </p:cxnSp>
        </p:grpSp>
      </p:grpSp>
      <p:sp>
        <p:nvSpPr>
          <p:cNvPr id="243" name="Google Shape;243;p6"/>
          <p:cNvSpPr txBox="1"/>
          <p:nvPr/>
        </p:nvSpPr>
        <p:spPr>
          <a:xfrm rot="5400000">
            <a:off x="-280875" y="41344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2">
  <p:cSld name="0082_Juana_Template_SlidesMania_2">
    <p:spTree>
      <p:nvGrpSpPr>
        <p:cNvPr id="244" name="Shape 244"/>
        <p:cNvGrpSpPr/>
        <p:nvPr/>
      </p:nvGrpSpPr>
      <p:grpSpPr>
        <a:xfrm>
          <a:off x="0" y="0"/>
          <a:ext cx="0" cy="0"/>
          <a:chOff x="0" y="0"/>
          <a:chExt cx="0" cy="0"/>
        </a:xfrm>
      </p:grpSpPr>
      <p:sp>
        <p:nvSpPr>
          <p:cNvPr id="245" name="Google Shape;245;p7"/>
          <p:cNvSpPr/>
          <p:nvPr/>
        </p:nvSpPr>
        <p:spPr>
          <a:xfrm>
            <a:off x="1" y="4694476"/>
            <a:ext cx="9144000" cy="4491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6" name="Google Shape;246;p7"/>
          <p:cNvSpPr/>
          <p:nvPr/>
        </p:nvSpPr>
        <p:spPr>
          <a:xfrm>
            <a:off x="299881" y="672427"/>
            <a:ext cx="5564100" cy="2635500"/>
          </a:xfrm>
          <a:prstGeom prst="wedgeRoundRectCallout">
            <a:avLst>
              <a:gd fmla="val -25736" name="adj1"/>
              <a:gd fmla="val 63146" name="adj2"/>
              <a:gd fmla="val 16667" name="adj3"/>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47" name="Google Shape;247;p7"/>
          <p:cNvGrpSpPr/>
          <p:nvPr/>
        </p:nvGrpSpPr>
        <p:grpSpPr>
          <a:xfrm>
            <a:off x="152303" y="3718104"/>
            <a:ext cx="1486890" cy="1194990"/>
            <a:chOff x="-42222" y="1544333"/>
            <a:chExt cx="2102206" cy="1689509"/>
          </a:xfrm>
        </p:grpSpPr>
        <p:sp>
          <p:nvSpPr>
            <p:cNvPr id="248" name="Google Shape;248;p7"/>
            <p:cNvSpPr/>
            <p:nvPr/>
          </p:nvSpPr>
          <p:spPr>
            <a:xfrm flipH="1" rot="-666782">
              <a:off x="108085" y="1708644"/>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9" name="Google Shape;249;p7"/>
            <p:cNvSpPr/>
            <p:nvPr/>
          </p:nvSpPr>
          <p:spPr>
            <a:xfrm rot="666956">
              <a:off x="244018" y="196402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0" name="Google Shape;250;p7"/>
            <p:cNvSpPr/>
            <p:nvPr/>
          </p:nvSpPr>
          <p:spPr>
            <a:xfrm flipH="1" rot="-666956">
              <a:off x="1504440" y="195715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1" name="Google Shape;251;p7"/>
            <p:cNvSpPr/>
            <p:nvPr/>
          </p:nvSpPr>
          <p:spPr>
            <a:xfrm>
              <a:off x="557173" y="2484267"/>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2" name="Google Shape;252;p7"/>
            <p:cNvSpPr/>
            <p:nvPr/>
          </p:nvSpPr>
          <p:spPr>
            <a:xfrm>
              <a:off x="660490"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3" name="Google Shape;253;p7"/>
            <p:cNvSpPr/>
            <p:nvPr/>
          </p:nvSpPr>
          <p:spPr>
            <a:xfrm>
              <a:off x="1270609"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4" name="Google Shape;254;p7"/>
            <p:cNvSpPr/>
            <p:nvPr/>
          </p:nvSpPr>
          <p:spPr>
            <a:xfrm>
              <a:off x="921821" y="2682604"/>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55" name="Google Shape;255;p7"/>
            <p:cNvCxnSpPr>
              <a:stCxn id="254" idx="2"/>
            </p:cNvCxnSpPr>
            <p:nvPr/>
          </p:nvCxnSpPr>
          <p:spPr>
            <a:xfrm>
              <a:off x="1020234" y="2844588"/>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256" name="Google Shape;256;p7"/>
            <p:cNvSpPr/>
            <p:nvPr/>
          </p:nvSpPr>
          <p:spPr>
            <a:xfrm>
              <a:off x="1525020" y="280862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7" name="Google Shape;257;p7"/>
            <p:cNvSpPr/>
            <p:nvPr/>
          </p:nvSpPr>
          <p:spPr>
            <a:xfrm>
              <a:off x="146371" y="277967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58" name="Google Shape;258;p7"/>
            <p:cNvCxnSpPr/>
            <p:nvPr/>
          </p:nvCxnSpPr>
          <p:spPr>
            <a:xfrm flipH="1" rot="10800000">
              <a:off x="1677784" y="256906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59" name="Google Shape;259;p7"/>
            <p:cNvCxnSpPr/>
            <p:nvPr/>
          </p:nvCxnSpPr>
          <p:spPr>
            <a:xfrm>
              <a:off x="1830184" y="2805510"/>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260" name="Google Shape;260;p7"/>
            <p:cNvCxnSpPr/>
            <p:nvPr/>
          </p:nvCxnSpPr>
          <p:spPr>
            <a:xfrm rot="10800000">
              <a:off x="-42222" y="2528777"/>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61" name="Google Shape;261;p7"/>
            <p:cNvCxnSpPr/>
            <p:nvPr/>
          </p:nvCxnSpPr>
          <p:spPr>
            <a:xfrm rot="10800000">
              <a:off x="21738" y="2765218"/>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262" name="Google Shape;262;p7"/>
            <p:cNvSpPr/>
            <p:nvPr/>
          </p:nvSpPr>
          <p:spPr>
            <a:xfrm>
              <a:off x="795019" y="1944020"/>
              <a:ext cx="475039" cy="435796"/>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63" name="Google Shape;263;p7"/>
          <p:cNvSpPr txBox="1"/>
          <p:nvPr/>
        </p:nvSpPr>
        <p:spPr>
          <a:xfrm rot="5400000">
            <a:off x="-509475" y="42487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10">
  <p:cSld name="0082_Juana_Template_SlidesMania_10">
    <p:spTree>
      <p:nvGrpSpPr>
        <p:cNvPr id="264" name="Shape 264"/>
        <p:cNvGrpSpPr/>
        <p:nvPr/>
      </p:nvGrpSpPr>
      <p:grpSpPr>
        <a:xfrm>
          <a:off x="0" y="0"/>
          <a:ext cx="0" cy="0"/>
          <a:chOff x="0" y="0"/>
          <a:chExt cx="0" cy="0"/>
        </a:xfrm>
      </p:grpSpPr>
      <p:sp>
        <p:nvSpPr>
          <p:cNvPr id="265" name="Google Shape;265;p8"/>
          <p:cNvSpPr/>
          <p:nvPr/>
        </p:nvSpPr>
        <p:spPr>
          <a:xfrm>
            <a:off x="92177" y="96982"/>
            <a:ext cx="8959500" cy="4946100"/>
          </a:xfrm>
          <a:prstGeom prst="frame">
            <a:avLst>
              <a:gd fmla="val 2789" name="adj1"/>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6" name="Google Shape;266;p8"/>
          <p:cNvSpPr/>
          <p:nvPr/>
        </p:nvSpPr>
        <p:spPr>
          <a:xfrm>
            <a:off x="1582098" y="3531236"/>
            <a:ext cx="1756800" cy="1018500"/>
          </a:xfrm>
          <a:prstGeom prst="rect">
            <a:avLst/>
          </a:prstGeom>
          <a:solidFill>
            <a:srgbClr val="2E2D2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7" name="Google Shape;267;p8"/>
          <p:cNvSpPr/>
          <p:nvPr/>
        </p:nvSpPr>
        <p:spPr>
          <a:xfrm>
            <a:off x="3923404" y="3531236"/>
            <a:ext cx="1756800" cy="1018500"/>
          </a:xfrm>
          <a:prstGeom prst="rect">
            <a:avLst/>
          </a:prstGeom>
          <a:solidFill>
            <a:srgbClr val="2E2D2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8" name="Google Shape;268;p8"/>
          <p:cNvSpPr/>
          <p:nvPr/>
        </p:nvSpPr>
        <p:spPr>
          <a:xfrm>
            <a:off x="6259014" y="3531236"/>
            <a:ext cx="1756800" cy="1018500"/>
          </a:xfrm>
          <a:prstGeom prst="rect">
            <a:avLst/>
          </a:prstGeom>
          <a:solidFill>
            <a:srgbClr val="2E2D2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9" name="Google Shape;269;p8"/>
          <p:cNvSpPr/>
          <p:nvPr/>
        </p:nvSpPr>
        <p:spPr>
          <a:xfrm>
            <a:off x="1582098" y="1573387"/>
            <a:ext cx="1756800" cy="1018500"/>
          </a:xfrm>
          <a:prstGeom prst="rect">
            <a:avLst/>
          </a:prstGeom>
          <a:solidFill>
            <a:srgbClr val="2E2D2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0" name="Google Shape;270;p8"/>
          <p:cNvSpPr/>
          <p:nvPr/>
        </p:nvSpPr>
        <p:spPr>
          <a:xfrm>
            <a:off x="3923404" y="1573387"/>
            <a:ext cx="1756800" cy="1018500"/>
          </a:xfrm>
          <a:prstGeom prst="rect">
            <a:avLst/>
          </a:prstGeom>
          <a:solidFill>
            <a:srgbClr val="2E2D2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1" name="Google Shape;271;p8"/>
          <p:cNvSpPr/>
          <p:nvPr/>
        </p:nvSpPr>
        <p:spPr>
          <a:xfrm>
            <a:off x="6221542" y="1580917"/>
            <a:ext cx="1756800" cy="1018500"/>
          </a:xfrm>
          <a:prstGeom prst="rect">
            <a:avLst/>
          </a:prstGeom>
          <a:solidFill>
            <a:srgbClr val="2E2D2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72" name="Google Shape;272;p8"/>
          <p:cNvGrpSpPr/>
          <p:nvPr/>
        </p:nvGrpSpPr>
        <p:grpSpPr>
          <a:xfrm>
            <a:off x="1624512" y="2975510"/>
            <a:ext cx="802202" cy="644717"/>
            <a:chOff x="866584" y="816175"/>
            <a:chExt cx="2102206" cy="1689509"/>
          </a:xfrm>
        </p:grpSpPr>
        <p:sp>
          <p:nvSpPr>
            <p:cNvPr id="273" name="Google Shape;273;p8"/>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4" name="Google Shape;274;p8"/>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5" name="Google Shape;275;p8"/>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6" name="Google Shape;276;p8"/>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 name="Google Shape;277;p8"/>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8" name="Google Shape;278;p8"/>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9" name="Google Shape;279;p8"/>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80" name="Google Shape;280;p8"/>
            <p:cNvCxnSpPr>
              <a:stCxn id="279" idx="2"/>
            </p:cNvCxnSpPr>
            <p:nvPr/>
          </p:nvCxnSpPr>
          <p:spPr>
            <a:xfrm>
              <a:off x="1929040" y="2116430"/>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281" name="Google Shape;281;p8"/>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8"/>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83" name="Google Shape;283;p8"/>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84" name="Google Shape;284;p8"/>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285" name="Google Shape;285;p8"/>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86" name="Google Shape;286;p8"/>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287" name="Google Shape;287;p8"/>
          <p:cNvGrpSpPr/>
          <p:nvPr/>
        </p:nvGrpSpPr>
        <p:grpSpPr>
          <a:xfrm>
            <a:off x="7019571" y="1076957"/>
            <a:ext cx="802202" cy="644717"/>
            <a:chOff x="-42222" y="1544333"/>
            <a:chExt cx="2102206" cy="1689509"/>
          </a:xfrm>
        </p:grpSpPr>
        <p:sp>
          <p:nvSpPr>
            <p:cNvPr id="288" name="Google Shape;288;p8"/>
            <p:cNvSpPr/>
            <p:nvPr/>
          </p:nvSpPr>
          <p:spPr>
            <a:xfrm flipH="1" rot="-666782">
              <a:off x="108085" y="1708644"/>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9" name="Google Shape;289;p8"/>
            <p:cNvSpPr/>
            <p:nvPr/>
          </p:nvSpPr>
          <p:spPr>
            <a:xfrm rot="666956">
              <a:off x="244018" y="196402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0" name="Google Shape;290;p8"/>
            <p:cNvSpPr/>
            <p:nvPr/>
          </p:nvSpPr>
          <p:spPr>
            <a:xfrm flipH="1" rot="-666956">
              <a:off x="1504440" y="195715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1" name="Google Shape;291;p8"/>
            <p:cNvSpPr/>
            <p:nvPr/>
          </p:nvSpPr>
          <p:spPr>
            <a:xfrm>
              <a:off x="557173" y="2484267"/>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2" name="Google Shape;292;p8"/>
            <p:cNvSpPr/>
            <p:nvPr/>
          </p:nvSpPr>
          <p:spPr>
            <a:xfrm>
              <a:off x="660490"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3" name="Google Shape;293;p8"/>
            <p:cNvSpPr/>
            <p:nvPr/>
          </p:nvSpPr>
          <p:spPr>
            <a:xfrm>
              <a:off x="1270609" y="2449163"/>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4" name="Google Shape;294;p8"/>
            <p:cNvSpPr/>
            <p:nvPr/>
          </p:nvSpPr>
          <p:spPr>
            <a:xfrm>
              <a:off x="921821" y="2682604"/>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95" name="Google Shape;295;p8"/>
            <p:cNvCxnSpPr>
              <a:stCxn id="294" idx="2"/>
            </p:cNvCxnSpPr>
            <p:nvPr/>
          </p:nvCxnSpPr>
          <p:spPr>
            <a:xfrm>
              <a:off x="1020234" y="2844588"/>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296" name="Google Shape;296;p8"/>
            <p:cNvSpPr/>
            <p:nvPr/>
          </p:nvSpPr>
          <p:spPr>
            <a:xfrm>
              <a:off x="1525020" y="280862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7" name="Google Shape;297;p8"/>
            <p:cNvSpPr/>
            <p:nvPr/>
          </p:nvSpPr>
          <p:spPr>
            <a:xfrm>
              <a:off x="146371" y="277967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98" name="Google Shape;298;p8"/>
            <p:cNvCxnSpPr/>
            <p:nvPr/>
          </p:nvCxnSpPr>
          <p:spPr>
            <a:xfrm flipH="1" rot="10800000">
              <a:off x="1677784" y="256906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299" name="Google Shape;299;p8"/>
            <p:cNvCxnSpPr/>
            <p:nvPr/>
          </p:nvCxnSpPr>
          <p:spPr>
            <a:xfrm>
              <a:off x="1830184" y="2805510"/>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300" name="Google Shape;300;p8"/>
            <p:cNvCxnSpPr/>
            <p:nvPr/>
          </p:nvCxnSpPr>
          <p:spPr>
            <a:xfrm rot="10800000">
              <a:off x="-42222" y="2528777"/>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01" name="Google Shape;301;p8"/>
            <p:cNvCxnSpPr/>
            <p:nvPr/>
          </p:nvCxnSpPr>
          <p:spPr>
            <a:xfrm rot="10800000">
              <a:off x="21738" y="2765218"/>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02" name="Google Shape;302;p8"/>
            <p:cNvSpPr/>
            <p:nvPr/>
          </p:nvSpPr>
          <p:spPr>
            <a:xfrm>
              <a:off x="795019" y="1944020"/>
              <a:ext cx="475039" cy="435796"/>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303" name="Google Shape;303;p8"/>
          <p:cNvGrpSpPr/>
          <p:nvPr/>
        </p:nvGrpSpPr>
        <p:grpSpPr>
          <a:xfrm>
            <a:off x="3939613" y="3012696"/>
            <a:ext cx="802202" cy="644717"/>
            <a:chOff x="5727241" y="500255"/>
            <a:chExt cx="2102206" cy="1689509"/>
          </a:xfrm>
        </p:grpSpPr>
        <p:sp>
          <p:nvSpPr>
            <p:cNvPr id="304" name="Google Shape;304;p8"/>
            <p:cNvSpPr/>
            <p:nvPr/>
          </p:nvSpPr>
          <p:spPr>
            <a:xfrm flipH="1" rot="-666782">
              <a:off x="5877549" y="66456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5" name="Google Shape;305;p8"/>
            <p:cNvSpPr/>
            <p:nvPr/>
          </p:nvSpPr>
          <p:spPr>
            <a:xfrm>
              <a:off x="7040072"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6" name="Google Shape;306;p8"/>
            <p:cNvSpPr/>
            <p:nvPr/>
          </p:nvSpPr>
          <p:spPr>
            <a:xfrm>
              <a:off x="6691284" y="163852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07" name="Google Shape;307;p8"/>
            <p:cNvCxnSpPr>
              <a:stCxn id="306" idx="2"/>
            </p:cNvCxnSpPr>
            <p:nvPr/>
          </p:nvCxnSpPr>
          <p:spPr>
            <a:xfrm>
              <a:off x="6789697" y="1800510"/>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308" name="Google Shape;308;p8"/>
            <p:cNvSpPr/>
            <p:nvPr/>
          </p:nvSpPr>
          <p:spPr>
            <a:xfrm>
              <a:off x="7294483" y="176454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9" name="Google Shape;309;p8"/>
            <p:cNvSpPr/>
            <p:nvPr/>
          </p:nvSpPr>
          <p:spPr>
            <a:xfrm>
              <a:off x="5915834" y="173559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10" name="Google Shape;310;p8"/>
            <p:cNvCxnSpPr/>
            <p:nvPr/>
          </p:nvCxnSpPr>
          <p:spPr>
            <a:xfrm flipH="1" rot="10800000">
              <a:off x="7447247" y="152499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11" name="Google Shape;311;p8"/>
            <p:cNvCxnSpPr/>
            <p:nvPr/>
          </p:nvCxnSpPr>
          <p:spPr>
            <a:xfrm>
              <a:off x="7599647" y="1761432"/>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12" name="Google Shape;312;p8"/>
            <p:cNvSpPr/>
            <p:nvPr/>
          </p:nvSpPr>
          <p:spPr>
            <a:xfrm flipH="1" rot="-666782">
              <a:off x="7112435" y="804382"/>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3" name="Google Shape;313;p8"/>
            <p:cNvSpPr/>
            <p:nvPr/>
          </p:nvSpPr>
          <p:spPr>
            <a:xfrm>
              <a:off x="5954241" y="923903"/>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4" name="Google Shape;314;p8"/>
            <p:cNvSpPr/>
            <p:nvPr/>
          </p:nvSpPr>
          <p:spPr>
            <a:xfrm flipH="1" rot="-666956">
              <a:off x="7264448" y="876414"/>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5" name="Google Shape;315;p8"/>
            <p:cNvSpPr/>
            <p:nvPr/>
          </p:nvSpPr>
          <p:spPr>
            <a:xfrm rot="666782">
              <a:off x="5947504" y="832535"/>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6" name="Google Shape;316;p8"/>
            <p:cNvSpPr/>
            <p:nvPr/>
          </p:nvSpPr>
          <p:spPr>
            <a:xfrm rot="666956">
              <a:off x="6029045" y="92110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17" name="Google Shape;317;p8"/>
            <p:cNvCxnSpPr/>
            <p:nvPr/>
          </p:nvCxnSpPr>
          <p:spPr>
            <a:xfrm rot="10800000">
              <a:off x="5727241" y="148469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18" name="Google Shape;318;p8"/>
            <p:cNvCxnSpPr/>
            <p:nvPr/>
          </p:nvCxnSpPr>
          <p:spPr>
            <a:xfrm rot="10800000">
              <a:off x="5791201" y="1721140"/>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19" name="Google Shape;319;p8"/>
            <p:cNvSpPr/>
            <p:nvPr/>
          </p:nvSpPr>
          <p:spPr>
            <a:xfrm>
              <a:off x="6429953"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0" name="Google Shape;320;p8"/>
            <p:cNvSpPr/>
            <p:nvPr/>
          </p:nvSpPr>
          <p:spPr>
            <a:xfrm rot="-1656188">
              <a:off x="7112352" y="842516"/>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321" name="Google Shape;321;p8"/>
          <p:cNvGrpSpPr/>
          <p:nvPr/>
        </p:nvGrpSpPr>
        <p:grpSpPr>
          <a:xfrm>
            <a:off x="2454286" y="1038880"/>
            <a:ext cx="802202" cy="644717"/>
            <a:chOff x="7916755" y="470590"/>
            <a:chExt cx="2102206" cy="1689509"/>
          </a:xfrm>
        </p:grpSpPr>
        <p:sp>
          <p:nvSpPr>
            <p:cNvPr id="322" name="Google Shape;322;p8"/>
            <p:cNvSpPr/>
            <p:nvPr/>
          </p:nvSpPr>
          <p:spPr>
            <a:xfrm flipH="1" rot="-666782">
              <a:off x="8067063" y="63490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323" name="Google Shape;323;p8"/>
            <p:cNvGrpSpPr/>
            <p:nvPr/>
          </p:nvGrpSpPr>
          <p:grpSpPr>
            <a:xfrm>
              <a:off x="7916755" y="853740"/>
              <a:ext cx="2102206" cy="1155436"/>
              <a:chOff x="7916755" y="853740"/>
              <a:chExt cx="2102206" cy="1155436"/>
            </a:xfrm>
          </p:grpSpPr>
          <p:sp>
            <p:nvSpPr>
              <p:cNvPr id="324" name="Google Shape;324;p8"/>
              <p:cNvSpPr/>
              <p:nvPr/>
            </p:nvSpPr>
            <p:spPr>
              <a:xfrm rot="666956">
                <a:off x="8202995" y="89028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5" name="Google Shape;325;p8"/>
              <p:cNvSpPr/>
              <p:nvPr/>
            </p:nvSpPr>
            <p:spPr>
              <a:xfrm flipH="1" rot="-666956">
                <a:off x="9463417" y="88341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6" name="Google Shape;326;p8"/>
              <p:cNvSpPr/>
              <p:nvPr/>
            </p:nvSpPr>
            <p:spPr>
              <a:xfrm>
                <a:off x="8516150" y="1410524"/>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7" name="Google Shape;327;p8"/>
              <p:cNvSpPr/>
              <p:nvPr/>
            </p:nvSpPr>
            <p:spPr>
              <a:xfrm>
                <a:off x="8619467"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8" name="Google Shape;328;p8"/>
              <p:cNvSpPr/>
              <p:nvPr/>
            </p:nvSpPr>
            <p:spPr>
              <a:xfrm>
                <a:off x="9229586"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9" name="Google Shape;329;p8"/>
              <p:cNvSpPr/>
              <p:nvPr/>
            </p:nvSpPr>
            <p:spPr>
              <a:xfrm>
                <a:off x="8880798" y="160886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30" name="Google Shape;330;p8"/>
              <p:cNvCxnSpPr>
                <a:stCxn id="329" idx="2"/>
              </p:cNvCxnSpPr>
              <p:nvPr/>
            </p:nvCxnSpPr>
            <p:spPr>
              <a:xfrm>
                <a:off x="8979211" y="1770845"/>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331" name="Google Shape;331;p8"/>
              <p:cNvSpPr/>
              <p:nvPr/>
            </p:nvSpPr>
            <p:spPr>
              <a:xfrm>
                <a:off x="9483997" y="173487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2" name="Google Shape;332;p8"/>
              <p:cNvSpPr/>
              <p:nvPr/>
            </p:nvSpPr>
            <p:spPr>
              <a:xfrm>
                <a:off x="8105348" y="170593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33" name="Google Shape;333;p8"/>
              <p:cNvCxnSpPr/>
              <p:nvPr/>
            </p:nvCxnSpPr>
            <p:spPr>
              <a:xfrm flipH="1" rot="10800000">
                <a:off x="9636761" y="149532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34" name="Google Shape;334;p8"/>
              <p:cNvCxnSpPr/>
              <p:nvPr/>
            </p:nvCxnSpPr>
            <p:spPr>
              <a:xfrm>
                <a:off x="9789161" y="1731767"/>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335" name="Google Shape;335;p8"/>
              <p:cNvCxnSpPr/>
              <p:nvPr/>
            </p:nvCxnSpPr>
            <p:spPr>
              <a:xfrm rot="10800000">
                <a:off x="7916755" y="145503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36" name="Google Shape;336;p8"/>
              <p:cNvCxnSpPr/>
              <p:nvPr/>
            </p:nvCxnSpPr>
            <p:spPr>
              <a:xfrm rot="10800000">
                <a:off x="7980715" y="1691475"/>
                <a:ext cx="222600" cy="0"/>
              </a:xfrm>
              <a:prstGeom prst="straightConnector1">
                <a:avLst/>
              </a:prstGeom>
              <a:noFill/>
              <a:ln cap="flat" cmpd="sng" w="19050">
                <a:solidFill>
                  <a:schemeClr val="dk1"/>
                </a:solidFill>
                <a:prstDash val="solid"/>
                <a:miter lim="800000"/>
                <a:headEnd len="sm" w="sm" type="none"/>
                <a:tailEnd len="sm" w="sm" type="none"/>
              </a:ln>
            </p:spPr>
          </p:cxnSp>
        </p:grpSp>
      </p:grpSp>
      <p:grpSp>
        <p:nvGrpSpPr>
          <p:cNvPr id="337" name="Google Shape;337;p8"/>
          <p:cNvGrpSpPr/>
          <p:nvPr/>
        </p:nvGrpSpPr>
        <p:grpSpPr>
          <a:xfrm>
            <a:off x="4770609" y="1048948"/>
            <a:ext cx="802202" cy="644717"/>
            <a:chOff x="8688738" y="2263928"/>
            <a:chExt cx="2102205" cy="1689509"/>
          </a:xfrm>
        </p:grpSpPr>
        <p:sp>
          <p:nvSpPr>
            <p:cNvPr id="338" name="Google Shape;338;p8"/>
            <p:cNvSpPr/>
            <p:nvPr/>
          </p:nvSpPr>
          <p:spPr>
            <a:xfrm flipH="1" rot="-666782">
              <a:off x="8839046" y="2428239"/>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2E2D2E"/>
            </a:solidFill>
            <a:ln cap="flat" cmpd="sng" w="12700">
              <a:solidFill>
                <a:srgbClr val="2E2D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9" name="Google Shape;339;p8"/>
            <p:cNvSpPr/>
            <p:nvPr/>
          </p:nvSpPr>
          <p:spPr>
            <a:xfrm rot="666956">
              <a:off x="8974977" y="2683623"/>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0" name="Google Shape;340;p8"/>
            <p:cNvSpPr/>
            <p:nvPr/>
          </p:nvSpPr>
          <p:spPr>
            <a:xfrm flipH="1" rot="-666956">
              <a:off x="10235400" y="2676748"/>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1" name="Google Shape;341;p8"/>
            <p:cNvSpPr/>
            <p:nvPr/>
          </p:nvSpPr>
          <p:spPr>
            <a:xfrm>
              <a:off x="9391450" y="3168758"/>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2" name="Google Shape;342;p8"/>
            <p:cNvSpPr/>
            <p:nvPr/>
          </p:nvSpPr>
          <p:spPr>
            <a:xfrm>
              <a:off x="10001569" y="3168758"/>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3" name="Google Shape;343;p8"/>
            <p:cNvSpPr/>
            <p:nvPr/>
          </p:nvSpPr>
          <p:spPr>
            <a:xfrm>
              <a:off x="9652781" y="3402199"/>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44" name="Google Shape;344;p8"/>
            <p:cNvCxnSpPr>
              <a:stCxn id="343" idx="2"/>
            </p:cNvCxnSpPr>
            <p:nvPr/>
          </p:nvCxnSpPr>
          <p:spPr>
            <a:xfrm>
              <a:off x="9751194" y="3564183"/>
              <a:ext cx="4200" cy="75600"/>
            </a:xfrm>
            <a:prstGeom prst="straightConnector1">
              <a:avLst/>
            </a:prstGeom>
            <a:noFill/>
            <a:ln cap="flat" cmpd="sng" w="12700">
              <a:solidFill>
                <a:schemeClr val="dk1"/>
              </a:solidFill>
              <a:prstDash val="solid"/>
              <a:miter lim="800000"/>
              <a:headEnd len="sm" w="sm" type="none"/>
              <a:tailEnd len="sm" w="sm" type="none"/>
            </a:ln>
          </p:spPr>
        </p:cxnSp>
        <p:sp>
          <p:nvSpPr>
            <p:cNvPr id="345" name="Google Shape;345;p8"/>
            <p:cNvSpPr/>
            <p:nvPr/>
          </p:nvSpPr>
          <p:spPr>
            <a:xfrm>
              <a:off x="10255980" y="35282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6" name="Google Shape;346;p8"/>
            <p:cNvSpPr/>
            <p:nvPr/>
          </p:nvSpPr>
          <p:spPr>
            <a:xfrm>
              <a:off x="8877331" y="3499269"/>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47" name="Google Shape;347;p8"/>
            <p:cNvCxnSpPr/>
            <p:nvPr/>
          </p:nvCxnSpPr>
          <p:spPr>
            <a:xfrm flipH="1" rot="10800000">
              <a:off x="10408744" y="328866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48" name="Google Shape;348;p8"/>
            <p:cNvCxnSpPr/>
            <p:nvPr/>
          </p:nvCxnSpPr>
          <p:spPr>
            <a:xfrm>
              <a:off x="10561144" y="3525105"/>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349" name="Google Shape;349;p8"/>
            <p:cNvCxnSpPr/>
            <p:nvPr/>
          </p:nvCxnSpPr>
          <p:spPr>
            <a:xfrm rot="10800000">
              <a:off x="8688738" y="324837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50" name="Google Shape;350;p8"/>
            <p:cNvCxnSpPr/>
            <p:nvPr/>
          </p:nvCxnSpPr>
          <p:spPr>
            <a:xfrm rot="10800000">
              <a:off x="8752698" y="3484813"/>
              <a:ext cx="2226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51" name="Google Shape;351;p8"/>
          <p:cNvGrpSpPr/>
          <p:nvPr/>
        </p:nvGrpSpPr>
        <p:grpSpPr>
          <a:xfrm>
            <a:off x="6278005" y="3014631"/>
            <a:ext cx="802202" cy="644717"/>
            <a:chOff x="4563934" y="-62804"/>
            <a:chExt cx="2102206" cy="1689509"/>
          </a:xfrm>
        </p:grpSpPr>
        <p:sp>
          <p:nvSpPr>
            <p:cNvPr id="352" name="Google Shape;352;p8"/>
            <p:cNvSpPr/>
            <p:nvPr/>
          </p:nvSpPr>
          <p:spPr>
            <a:xfrm flipH="1" rot="-666782">
              <a:off x="4714241"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353" name="Google Shape;353;p8"/>
            <p:cNvGrpSpPr/>
            <p:nvPr/>
          </p:nvGrpSpPr>
          <p:grpSpPr>
            <a:xfrm>
              <a:off x="4563934" y="320346"/>
              <a:ext cx="2102206" cy="1155436"/>
              <a:chOff x="4563934" y="320346"/>
              <a:chExt cx="2102206" cy="1155436"/>
            </a:xfrm>
          </p:grpSpPr>
          <p:sp>
            <p:nvSpPr>
              <p:cNvPr id="354" name="Google Shape;354;p8"/>
              <p:cNvSpPr/>
              <p:nvPr/>
            </p:nvSpPr>
            <p:spPr>
              <a:xfrm rot="666956">
                <a:off x="4850174" y="356891"/>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5" name="Google Shape;355;p8"/>
              <p:cNvSpPr/>
              <p:nvPr/>
            </p:nvSpPr>
            <p:spPr>
              <a:xfrm flipH="1" rot="-666956">
                <a:off x="6110596" y="35001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6" name="Google Shape;356;p8"/>
              <p:cNvSpPr/>
              <p:nvPr/>
            </p:nvSpPr>
            <p:spPr>
              <a:xfrm>
                <a:off x="5163329" y="877130"/>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7" name="Google Shape;357;p8"/>
              <p:cNvSpPr/>
              <p:nvPr/>
            </p:nvSpPr>
            <p:spPr>
              <a:xfrm>
                <a:off x="5266646"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8" name="Google Shape;358;p8"/>
              <p:cNvSpPr/>
              <p:nvPr/>
            </p:nvSpPr>
            <p:spPr>
              <a:xfrm>
                <a:off x="5876765"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9" name="Google Shape;359;p8"/>
              <p:cNvSpPr/>
              <p:nvPr/>
            </p:nvSpPr>
            <p:spPr>
              <a:xfrm>
                <a:off x="5527977"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60" name="Google Shape;360;p8"/>
              <p:cNvCxnSpPr>
                <a:stCxn id="359" idx="2"/>
              </p:cNvCxnSpPr>
              <p:nvPr/>
            </p:nvCxnSpPr>
            <p:spPr>
              <a:xfrm>
                <a:off x="5626390"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361" name="Google Shape;361;p8"/>
              <p:cNvSpPr/>
              <p:nvPr/>
            </p:nvSpPr>
            <p:spPr>
              <a:xfrm>
                <a:off x="6131176" y="1201484"/>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2" name="Google Shape;362;p8"/>
              <p:cNvSpPr/>
              <p:nvPr/>
            </p:nvSpPr>
            <p:spPr>
              <a:xfrm>
                <a:off x="4752527"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3" name="Google Shape;363;p8"/>
              <p:cNvSpPr/>
              <p:nvPr/>
            </p:nvSpPr>
            <p:spPr>
              <a:xfrm rot="4915525">
                <a:off x="6120222" y="841572"/>
                <a:ext cx="474866" cy="333423"/>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4" name="Google Shape;364;p8"/>
              <p:cNvSpPr/>
              <p:nvPr/>
            </p:nvSpPr>
            <p:spPr>
              <a:xfrm>
                <a:off x="5380936" y="335509"/>
                <a:ext cx="475039" cy="333384"/>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65" name="Google Shape;365;p8"/>
              <p:cNvCxnSpPr/>
              <p:nvPr/>
            </p:nvCxnSpPr>
            <p:spPr>
              <a:xfrm flipH="1" rot="10800000">
                <a:off x="6283940"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66" name="Google Shape;366;p8"/>
              <p:cNvCxnSpPr/>
              <p:nvPr/>
            </p:nvCxnSpPr>
            <p:spPr>
              <a:xfrm>
                <a:off x="6436340"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67" name="Google Shape;367;p8"/>
              <p:cNvSpPr/>
              <p:nvPr/>
            </p:nvSpPr>
            <p:spPr>
              <a:xfrm rot="-4952089">
                <a:off x="4705970" y="898335"/>
                <a:ext cx="475818" cy="332980"/>
              </a:xfrm>
              <a:custGeom>
                <a:rect b="b" l="l" r="r" t="t"/>
                <a:pathLst>
                  <a:path extrusionOk="0" h="435796" w="650738">
                    <a:moveTo>
                      <a:pt x="166509" y="15433"/>
                    </a:moveTo>
                    <a:lnTo>
                      <a:pt x="160984" y="77658"/>
                    </a:lnTo>
                    <a:cubicBezTo>
                      <a:pt x="143759" y="233520"/>
                      <a:pt x="114590" y="335995"/>
                      <a:pt x="81505" y="335995"/>
                    </a:cubicBezTo>
                    <a:cubicBezTo>
                      <a:pt x="48421" y="335995"/>
                      <a:pt x="19251" y="233520"/>
                      <a:pt x="2027" y="77658"/>
                    </a:cubicBezTo>
                    <a:lnTo>
                      <a:pt x="0" y="54829"/>
                    </a:lnTo>
                    <a:lnTo>
                      <a:pt x="102604" y="25953"/>
                    </a:lnTo>
                    <a:close/>
                    <a:moveTo>
                      <a:pt x="482769" y="8813"/>
                    </a:moveTo>
                    <a:lnTo>
                      <a:pt x="485994" y="9016"/>
                    </a:lnTo>
                    <a:cubicBezTo>
                      <a:pt x="532428" y="14941"/>
                      <a:pt x="577489" y="23698"/>
                      <a:pt x="620813" y="35029"/>
                    </a:cubicBezTo>
                    <a:lnTo>
                      <a:pt x="650738" y="45001"/>
                    </a:lnTo>
                    <a:lnTo>
                      <a:pt x="647839" y="77658"/>
                    </a:lnTo>
                    <a:cubicBezTo>
                      <a:pt x="630614" y="233520"/>
                      <a:pt x="601445" y="335995"/>
                      <a:pt x="568360" y="335995"/>
                    </a:cubicBezTo>
                    <a:cubicBezTo>
                      <a:pt x="535276" y="335995"/>
                      <a:pt x="506106" y="233520"/>
                      <a:pt x="488882" y="77658"/>
                    </a:cubicBezTo>
                    <a:close/>
                    <a:moveTo>
                      <a:pt x="342932" y="0"/>
                    </a:moveTo>
                    <a:lnTo>
                      <a:pt x="416896" y="4662"/>
                    </a:lnTo>
                    <a:lnTo>
                      <a:pt x="413176" y="77928"/>
                    </a:lnTo>
                    <a:cubicBezTo>
                      <a:pt x="398625" y="288232"/>
                      <a:pt x="364561" y="435796"/>
                      <a:pt x="324860" y="435796"/>
                    </a:cubicBezTo>
                    <a:cubicBezTo>
                      <a:pt x="285159" y="435796"/>
                      <a:pt x="251095" y="288232"/>
                      <a:pt x="236545" y="77928"/>
                    </a:cubicBezTo>
                    <a:lnTo>
                      <a:pt x="232890" y="5947"/>
                    </a:lnTo>
                    <a:close/>
                  </a:path>
                </a:pathLst>
              </a:custGeom>
              <a:solidFill>
                <a:srgbClr val="F0E7B4"/>
              </a:solidFill>
              <a:ln cap="flat" cmpd="sng" w="12700">
                <a:solidFill>
                  <a:srgbClr val="E7E5B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68" name="Google Shape;368;p8"/>
              <p:cNvCxnSpPr/>
              <p:nvPr/>
            </p:nvCxnSpPr>
            <p:spPr>
              <a:xfrm rot="10800000">
                <a:off x="4563934"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69" name="Google Shape;369;p8"/>
              <p:cNvCxnSpPr/>
              <p:nvPr/>
            </p:nvCxnSpPr>
            <p:spPr>
              <a:xfrm rot="10800000">
                <a:off x="4627894" y="1158081"/>
                <a:ext cx="222600" cy="0"/>
              </a:xfrm>
              <a:prstGeom prst="straightConnector1">
                <a:avLst/>
              </a:prstGeom>
              <a:noFill/>
              <a:ln cap="flat" cmpd="sng" w="19050">
                <a:solidFill>
                  <a:schemeClr val="dk1"/>
                </a:solidFill>
                <a:prstDash val="solid"/>
                <a:miter lim="800000"/>
                <a:headEnd len="sm" w="sm" type="none"/>
                <a:tailEnd len="sm" w="sm" type="none"/>
              </a:ln>
            </p:spPr>
          </p:cxnSp>
        </p:grpSp>
      </p:grpSp>
      <p:sp>
        <p:nvSpPr>
          <p:cNvPr id="370" name="Google Shape;370;p8"/>
          <p:cNvSpPr txBox="1"/>
          <p:nvPr/>
        </p:nvSpPr>
        <p:spPr>
          <a:xfrm rot="5400000">
            <a:off x="-280875" y="41344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3">
  <p:cSld name="0082_Juana_Template_SlidesMania_3">
    <p:spTree>
      <p:nvGrpSpPr>
        <p:cNvPr id="371" name="Shape 371"/>
        <p:cNvGrpSpPr/>
        <p:nvPr/>
      </p:nvGrpSpPr>
      <p:grpSpPr>
        <a:xfrm>
          <a:off x="0" y="0"/>
          <a:ext cx="0" cy="0"/>
          <a:chOff x="0" y="0"/>
          <a:chExt cx="0" cy="0"/>
        </a:xfrm>
      </p:grpSpPr>
      <p:sp>
        <p:nvSpPr>
          <p:cNvPr id="372" name="Google Shape;372;p9"/>
          <p:cNvSpPr/>
          <p:nvPr/>
        </p:nvSpPr>
        <p:spPr>
          <a:xfrm>
            <a:off x="1" y="4694476"/>
            <a:ext cx="9144000" cy="449100"/>
          </a:xfrm>
          <a:prstGeom prst="rect">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3" name="Google Shape;373;p9"/>
          <p:cNvSpPr/>
          <p:nvPr/>
        </p:nvSpPr>
        <p:spPr>
          <a:xfrm>
            <a:off x="1210539" y="555495"/>
            <a:ext cx="6409800" cy="3166500"/>
          </a:xfrm>
          <a:prstGeom prst="wedgeEllipseCallout">
            <a:avLst>
              <a:gd fmla="val 44081" name="adj1"/>
              <a:gd fmla="val 59814" name="adj2"/>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374" name="Google Shape;374;p9"/>
          <p:cNvGrpSpPr/>
          <p:nvPr/>
        </p:nvGrpSpPr>
        <p:grpSpPr>
          <a:xfrm>
            <a:off x="7344524" y="3759312"/>
            <a:ext cx="1432233" cy="1151063"/>
            <a:chOff x="5727241" y="500255"/>
            <a:chExt cx="2102206" cy="1689509"/>
          </a:xfrm>
        </p:grpSpPr>
        <p:sp>
          <p:nvSpPr>
            <p:cNvPr id="375" name="Google Shape;375;p9"/>
            <p:cNvSpPr/>
            <p:nvPr/>
          </p:nvSpPr>
          <p:spPr>
            <a:xfrm flipH="1" rot="-666782">
              <a:off x="5877549" y="66456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6" name="Google Shape;376;p9"/>
            <p:cNvSpPr/>
            <p:nvPr/>
          </p:nvSpPr>
          <p:spPr>
            <a:xfrm>
              <a:off x="7040072"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7" name="Google Shape;377;p9"/>
            <p:cNvSpPr/>
            <p:nvPr/>
          </p:nvSpPr>
          <p:spPr>
            <a:xfrm>
              <a:off x="6691284" y="163852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78" name="Google Shape;378;p9"/>
            <p:cNvCxnSpPr>
              <a:stCxn id="377" idx="2"/>
            </p:cNvCxnSpPr>
            <p:nvPr/>
          </p:nvCxnSpPr>
          <p:spPr>
            <a:xfrm>
              <a:off x="6789697" y="180051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379" name="Google Shape;379;p9"/>
            <p:cNvSpPr/>
            <p:nvPr/>
          </p:nvSpPr>
          <p:spPr>
            <a:xfrm>
              <a:off x="7294483" y="176454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0" name="Google Shape;380;p9"/>
            <p:cNvSpPr/>
            <p:nvPr/>
          </p:nvSpPr>
          <p:spPr>
            <a:xfrm>
              <a:off x="5915834" y="173559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81" name="Google Shape;381;p9"/>
            <p:cNvCxnSpPr/>
            <p:nvPr/>
          </p:nvCxnSpPr>
          <p:spPr>
            <a:xfrm flipH="1" rot="10800000">
              <a:off x="7447247" y="152499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82" name="Google Shape;382;p9"/>
            <p:cNvCxnSpPr/>
            <p:nvPr/>
          </p:nvCxnSpPr>
          <p:spPr>
            <a:xfrm>
              <a:off x="7599647" y="1761432"/>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83" name="Google Shape;383;p9"/>
            <p:cNvSpPr/>
            <p:nvPr/>
          </p:nvSpPr>
          <p:spPr>
            <a:xfrm flipH="1" rot="-666782">
              <a:off x="7112435" y="804382"/>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4" name="Google Shape;384;p9"/>
            <p:cNvSpPr/>
            <p:nvPr/>
          </p:nvSpPr>
          <p:spPr>
            <a:xfrm>
              <a:off x="5954241" y="923903"/>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5" name="Google Shape;385;p9"/>
            <p:cNvSpPr/>
            <p:nvPr/>
          </p:nvSpPr>
          <p:spPr>
            <a:xfrm flipH="1" rot="-666956">
              <a:off x="7264448" y="876414"/>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6" name="Google Shape;386;p9"/>
            <p:cNvSpPr/>
            <p:nvPr/>
          </p:nvSpPr>
          <p:spPr>
            <a:xfrm rot="666782">
              <a:off x="5947504" y="832535"/>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7" name="Google Shape;387;p9"/>
            <p:cNvSpPr/>
            <p:nvPr/>
          </p:nvSpPr>
          <p:spPr>
            <a:xfrm rot="666956">
              <a:off x="6029045" y="92110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88" name="Google Shape;388;p9"/>
            <p:cNvCxnSpPr/>
            <p:nvPr/>
          </p:nvCxnSpPr>
          <p:spPr>
            <a:xfrm rot="10800000">
              <a:off x="5727241" y="148469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389" name="Google Shape;389;p9"/>
            <p:cNvCxnSpPr/>
            <p:nvPr/>
          </p:nvCxnSpPr>
          <p:spPr>
            <a:xfrm rot="10800000">
              <a:off x="5791201" y="1721140"/>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390" name="Google Shape;390;p9"/>
            <p:cNvSpPr/>
            <p:nvPr/>
          </p:nvSpPr>
          <p:spPr>
            <a:xfrm>
              <a:off x="6429953" y="140508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1" name="Google Shape;391;p9"/>
            <p:cNvSpPr/>
            <p:nvPr/>
          </p:nvSpPr>
          <p:spPr>
            <a:xfrm rot="-1656188">
              <a:off x="7112352" y="842516"/>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392" name="Google Shape;392;p9"/>
          <p:cNvSpPr txBox="1"/>
          <p:nvPr/>
        </p:nvSpPr>
        <p:spPr>
          <a:xfrm rot="5400000">
            <a:off x="-509475" y="42487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2_Juana_Template_SlidesMania_8">
  <p:cSld name="0082_Juana_Template_SlidesMania_8">
    <p:spTree>
      <p:nvGrpSpPr>
        <p:cNvPr id="393" name="Shape 393"/>
        <p:cNvGrpSpPr/>
        <p:nvPr/>
      </p:nvGrpSpPr>
      <p:grpSpPr>
        <a:xfrm>
          <a:off x="0" y="0"/>
          <a:ext cx="0" cy="0"/>
          <a:chOff x="0" y="0"/>
          <a:chExt cx="0" cy="0"/>
        </a:xfrm>
      </p:grpSpPr>
      <p:sp>
        <p:nvSpPr>
          <p:cNvPr id="394" name="Google Shape;394;p10"/>
          <p:cNvSpPr/>
          <p:nvPr/>
        </p:nvSpPr>
        <p:spPr>
          <a:xfrm>
            <a:off x="92177" y="96982"/>
            <a:ext cx="8959500" cy="4946100"/>
          </a:xfrm>
          <a:prstGeom prst="frame">
            <a:avLst>
              <a:gd fmla="val 2789" name="adj1"/>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395" name="Google Shape;395;p10"/>
          <p:cNvGrpSpPr/>
          <p:nvPr/>
        </p:nvGrpSpPr>
        <p:grpSpPr>
          <a:xfrm>
            <a:off x="292327" y="3875925"/>
            <a:ext cx="1576655" cy="1267132"/>
            <a:chOff x="2099120" y="-62804"/>
            <a:chExt cx="2102206" cy="1689509"/>
          </a:xfrm>
        </p:grpSpPr>
        <p:sp>
          <p:nvSpPr>
            <p:cNvPr id="396" name="Google Shape;396;p10"/>
            <p:cNvSpPr/>
            <p:nvPr/>
          </p:nvSpPr>
          <p:spPr>
            <a:xfrm flipH="1" rot="-666782">
              <a:off x="2249428" y="101507"/>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7" name="Google Shape;397;p10"/>
            <p:cNvSpPr/>
            <p:nvPr/>
          </p:nvSpPr>
          <p:spPr>
            <a:xfrm>
              <a:off x="3411951"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8" name="Google Shape;398;p10"/>
            <p:cNvSpPr/>
            <p:nvPr/>
          </p:nvSpPr>
          <p:spPr>
            <a:xfrm>
              <a:off x="3063163" y="1075467"/>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399" name="Google Shape;399;p10"/>
            <p:cNvCxnSpPr>
              <a:stCxn id="398" idx="2"/>
            </p:cNvCxnSpPr>
            <p:nvPr/>
          </p:nvCxnSpPr>
          <p:spPr>
            <a:xfrm>
              <a:off x="3161576" y="1237451"/>
              <a:ext cx="4200" cy="75600"/>
            </a:xfrm>
            <a:prstGeom prst="straightConnector1">
              <a:avLst/>
            </a:prstGeom>
            <a:noFill/>
            <a:ln cap="flat" cmpd="sng" w="12700">
              <a:solidFill>
                <a:srgbClr val="EF9384"/>
              </a:solidFill>
              <a:prstDash val="solid"/>
              <a:miter lim="800000"/>
              <a:headEnd len="sm" w="sm" type="none"/>
              <a:tailEnd len="sm" w="sm" type="none"/>
            </a:ln>
          </p:spPr>
        </p:cxnSp>
        <p:sp>
          <p:nvSpPr>
            <p:cNvPr id="400" name="Google Shape;400;p10"/>
            <p:cNvSpPr/>
            <p:nvPr/>
          </p:nvSpPr>
          <p:spPr>
            <a:xfrm>
              <a:off x="3656530" y="1191652"/>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1" name="Google Shape;401;p10"/>
            <p:cNvSpPr/>
            <p:nvPr/>
          </p:nvSpPr>
          <p:spPr>
            <a:xfrm>
              <a:off x="2287713" y="1172537"/>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E5E5E5"/>
            </a:solidFill>
            <a:ln cap="flat" cmpd="sng" w="12700">
              <a:solidFill>
                <a:srgbClr val="E5E5E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02" name="Google Shape;402;p10"/>
            <p:cNvCxnSpPr/>
            <p:nvPr/>
          </p:nvCxnSpPr>
          <p:spPr>
            <a:xfrm flipH="1" rot="10800000">
              <a:off x="3819126" y="961932"/>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03" name="Google Shape;403;p10"/>
            <p:cNvCxnSpPr/>
            <p:nvPr/>
          </p:nvCxnSpPr>
          <p:spPr>
            <a:xfrm>
              <a:off x="3971526" y="1198373"/>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404" name="Google Shape;404;p10"/>
            <p:cNvSpPr/>
            <p:nvPr/>
          </p:nvSpPr>
          <p:spPr>
            <a:xfrm flipH="1" rot="-666782">
              <a:off x="3464650" y="241323"/>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5" name="Google Shape;405;p10"/>
            <p:cNvSpPr/>
            <p:nvPr/>
          </p:nvSpPr>
          <p:spPr>
            <a:xfrm>
              <a:off x="2326120" y="360844"/>
              <a:ext cx="793756" cy="812510"/>
            </a:xfrm>
            <a:custGeom>
              <a:rect b="b" l="l" r="r" t="t"/>
              <a:pathLst>
                <a:path extrusionOk="0" h="804465" w="886878">
                  <a:moveTo>
                    <a:pt x="784932" y="0"/>
                  </a:moveTo>
                  <a:lnTo>
                    <a:pt x="791088" y="9187"/>
                  </a:lnTo>
                  <a:cubicBezTo>
                    <a:pt x="907762" y="217429"/>
                    <a:pt x="922858" y="442404"/>
                    <a:pt x="808627" y="605672"/>
                  </a:cubicBezTo>
                  <a:cubicBezTo>
                    <a:pt x="671549" y="801593"/>
                    <a:pt x="387170" y="853013"/>
                    <a:pt x="99259" y="758529"/>
                  </a:cubicBezTo>
                  <a:lnTo>
                    <a:pt x="0" y="717461"/>
                  </a:lnTo>
                  <a:lnTo>
                    <a:pt x="5421" y="645807"/>
                  </a:lnTo>
                  <a:cubicBezTo>
                    <a:pt x="18708" y="558850"/>
                    <a:pt x="51182" y="478207"/>
                    <a:pt x="98387" y="408334"/>
                  </a:cubicBezTo>
                  <a:lnTo>
                    <a:pt x="122105" y="379588"/>
                  </a:lnTo>
                  <a:lnTo>
                    <a:pt x="136096" y="347393"/>
                  </a:lnTo>
                  <a:cubicBezTo>
                    <a:pt x="243449" y="166100"/>
                    <a:pt x="476772" y="32132"/>
                    <a:pt x="757689" y="1473"/>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6" name="Google Shape;406;p10"/>
            <p:cNvSpPr/>
            <p:nvPr/>
          </p:nvSpPr>
          <p:spPr>
            <a:xfrm flipH="1" rot="-666956">
              <a:off x="3636327" y="31335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8E5B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7" name="Google Shape;407;p10"/>
            <p:cNvSpPr/>
            <p:nvPr/>
          </p:nvSpPr>
          <p:spPr>
            <a:xfrm rot="666782">
              <a:off x="2319383" y="269476"/>
              <a:ext cx="590955" cy="632794"/>
            </a:xfrm>
            <a:custGeom>
              <a:rect b="b" l="l" r="r" t="t"/>
              <a:pathLst>
                <a:path extrusionOk="0" h="633600" w="591708">
                  <a:moveTo>
                    <a:pt x="198055" y="22878"/>
                  </a:moveTo>
                  <a:lnTo>
                    <a:pt x="533313" y="80349"/>
                  </a:lnTo>
                  <a:lnTo>
                    <a:pt x="591708" y="68584"/>
                  </a:lnTo>
                  <a:cubicBezTo>
                    <a:pt x="430092" y="162315"/>
                    <a:pt x="312105" y="292871"/>
                    <a:pt x="261838" y="434723"/>
                  </a:cubicBezTo>
                  <a:lnTo>
                    <a:pt x="254319" y="469012"/>
                  </a:lnTo>
                  <a:lnTo>
                    <a:pt x="236590" y="501793"/>
                  </a:lnTo>
                  <a:cubicBezTo>
                    <a:pt x="216143" y="540333"/>
                    <a:pt x="137358" y="675895"/>
                    <a:pt x="106542" y="620469"/>
                  </a:cubicBezTo>
                  <a:cubicBezTo>
                    <a:pt x="61228" y="428306"/>
                    <a:pt x="2505" y="455280"/>
                    <a:pt x="2505" y="254211"/>
                  </a:cubicBezTo>
                  <a:cubicBezTo>
                    <a:pt x="-5986" y="163924"/>
                    <a:pt x="7887" y="32416"/>
                    <a:pt x="32280" y="8023"/>
                  </a:cubicBezTo>
                  <a:cubicBezTo>
                    <a:pt x="56673" y="-16370"/>
                    <a:pt x="118435" y="22611"/>
                    <a:pt x="198055" y="22878"/>
                  </a:cubicBezTo>
                  <a:close/>
                </a:path>
              </a:pathLst>
            </a:custGeom>
            <a:solidFill>
              <a:srgbClr val="F3AE48"/>
            </a:solidFill>
            <a:ln cap="flat" cmpd="sng" w="12700">
              <a:solidFill>
                <a:srgbClr val="F3AE4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8" name="Google Shape;408;p10"/>
            <p:cNvSpPr/>
            <p:nvPr/>
          </p:nvSpPr>
          <p:spPr>
            <a:xfrm rot="666956">
              <a:off x="2400924" y="358046"/>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09" name="Google Shape;409;p10"/>
            <p:cNvCxnSpPr/>
            <p:nvPr/>
          </p:nvCxnSpPr>
          <p:spPr>
            <a:xfrm rot="10800000">
              <a:off x="2099120" y="921640"/>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10" name="Google Shape;410;p10"/>
            <p:cNvCxnSpPr/>
            <p:nvPr/>
          </p:nvCxnSpPr>
          <p:spPr>
            <a:xfrm rot="10800000">
              <a:off x="2163080" y="1158081"/>
              <a:ext cx="222600" cy="0"/>
            </a:xfrm>
            <a:prstGeom prst="straightConnector1">
              <a:avLst/>
            </a:prstGeom>
            <a:noFill/>
            <a:ln cap="flat" cmpd="sng" w="19050">
              <a:solidFill>
                <a:schemeClr val="dk1"/>
              </a:solidFill>
              <a:prstDash val="solid"/>
              <a:miter lim="800000"/>
              <a:headEnd len="sm" w="sm" type="none"/>
              <a:tailEnd len="sm" w="sm" type="none"/>
            </a:ln>
          </p:spPr>
        </p:cxnSp>
        <p:sp>
          <p:nvSpPr>
            <p:cNvPr id="411" name="Google Shape;411;p10"/>
            <p:cNvSpPr/>
            <p:nvPr/>
          </p:nvSpPr>
          <p:spPr>
            <a:xfrm>
              <a:off x="2801832" y="842026"/>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2" name="Google Shape;412;p10"/>
            <p:cNvSpPr/>
            <p:nvPr/>
          </p:nvSpPr>
          <p:spPr>
            <a:xfrm rot="-1656188">
              <a:off x="3484231" y="279457"/>
              <a:ext cx="424498" cy="828049"/>
            </a:xfrm>
            <a:custGeom>
              <a:rect b="b" l="l" r="r" t="t"/>
              <a:pathLst>
                <a:path extrusionOk="0" h="793698" w="429921">
                  <a:moveTo>
                    <a:pt x="123280" y="0"/>
                  </a:moveTo>
                  <a:lnTo>
                    <a:pt x="162641" y="31329"/>
                  </a:lnTo>
                  <a:cubicBezTo>
                    <a:pt x="361517" y="211996"/>
                    <a:pt x="462066" y="445804"/>
                    <a:pt x="420762" y="646831"/>
                  </a:cubicBezTo>
                  <a:lnTo>
                    <a:pt x="404101" y="693715"/>
                  </a:lnTo>
                  <a:lnTo>
                    <a:pt x="404145" y="696523"/>
                  </a:lnTo>
                  <a:lnTo>
                    <a:pt x="386395" y="793698"/>
                  </a:lnTo>
                  <a:lnTo>
                    <a:pt x="356320" y="782038"/>
                  </a:lnTo>
                  <a:cubicBezTo>
                    <a:pt x="141342" y="678298"/>
                    <a:pt x="0" y="502616"/>
                    <a:pt x="0" y="303354"/>
                  </a:cubicBezTo>
                  <a:cubicBezTo>
                    <a:pt x="0" y="223649"/>
                    <a:pt x="22615" y="147717"/>
                    <a:pt x="63511" y="78654"/>
                  </a:cubicBezTo>
                  <a:close/>
                </a:path>
              </a:pathLst>
            </a:custGeom>
            <a:solidFill>
              <a:srgbClr val="7E7F7A"/>
            </a:solidFill>
            <a:ln cap="flat" cmpd="sng" w="12700">
              <a:solidFill>
                <a:srgbClr val="7E7F7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413" name="Google Shape;413;p10"/>
          <p:cNvGrpSpPr/>
          <p:nvPr/>
        </p:nvGrpSpPr>
        <p:grpSpPr>
          <a:xfrm>
            <a:off x="1929014" y="4203647"/>
            <a:ext cx="1074438" cy="863508"/>
            <a:chOff x="7916755" y="470590"/>
            <a:chExt cx="2102206" cy="1689509"/>
          </a:xfrm>
        </p:grpSpPr>
        <p:sp>
          <p:nvSpPr>
            <p:cNvPr id="414" name="Google Shape;414;p10"/>
            <p:cNvSpPr/>
            <p:nvPr/>
          </p:nvSpPr>
          <p:spPr>
            <a:xfrm flipH="1" rot="-666782">
              <a:off x="8067063" y="634901"/>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9A9B93"/>
            </a:solidFill>
            <a:ln cap="flat" cmpd="sng" w="12700">
              <a:solidFill>
                <a:srgbClr val="9A9B9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15" name="Google Shape;415;p10"/>
            <p:cNvGrpSpPr/>
            <p:nvPr/>
          </p:nvGrpSpPr>
          <p:grpSpPr>
            <a:xfrm>
              <a:off x="7916755" y="853740"/>
              <a:ext cx="2102206" cy="1155436"/>
              <a:chOff x="7916755" y="853740"/>
              <a:chExt cx="2102206" cy="1155436"/>
            </a:xfrm>
          </p:grpSpPr>
          <p:sp>
            <p:nvSpPr>
              <p:cNvPr id="416" name="Google Shape;416;p10"/>
              <p:cNvSpPr/>
              <p:nvPr/>
            </p:nvSpPr>
            <p:spPr>
              <a:xfrm rot="666956">
                <a:off x="8202995" y="89028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7" name="Google Shape;417;p10"/>
              <p:cNvSpPr/>
              <p:nvPr/>
            </p:nvSpPr>
            <p:spPr>
              <a:xfrm flipH="1" rot="-666956">
                <a:off x="9463417" y="88341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EF9384"/>
              </a:solidFill>
              <a:ln cap="flat" cmpd="sng" w="12700">
                <a:solidFill>
                  <a:srgbClr val="EF938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8" name="Google Shape;418;p10"/>
              <p:cNvSpPr/>
              <p:nvPr/>
            </p:nvSpPr>
            <p:spPr>
              <a:xfrm>
                <a:off x="8516150" y="1410524"/>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9" name="Google Shape;419;p10"/>
              <p:cNvSpPr/>
              <p:nvPr/>
            </p:nvSpPr>
            <p:spPr>
              <a:xfrm>
                <a:off x="8619467"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0" name="Google Shape;420;p10"/>
              <p:cNvSpPr/>
              <p:nvPr/>
            </p:nvSpPr>
            <p:spPr>
              <a:xfrm>
                <a:off x="9229586" y="1375420"/>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1" name="Google Shape;421;p10"/>
              <p:cNvSpPr/>
              <p:nvPr/>
            </p:nvSpPr>
            <p:spPr>
              <a:xfrm>
                <a:off x="8880798" y="1608861"/>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22" name="Google Shape;422;p10"/>
              <p:cNvCxnSpPr>
                <a:stCxn id="421" idx="2"/>
              </p:cNvCxnSpPr>
              <p:nvPr/>
            </p:nvCxnSpPr>
            <p:spPr>
              <a:xfrm>
                <a:off x="8979211" y="1770845"/>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423" name="Google Shape;423;p10"/>
              <p:cNvSpPr/>
              <p:nvPr/>
            </p:nvSpPr>
            <p:spPr>
              <a:xfrm>
                <a:off x="9483997" y="1734878"/>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4" name="Google Shape;424;p10"/>
              <p:cNvSpPr/>
              <p:nvPr/>
            </p:nvSpPr>
            <p:spPr>
              <a:xfrm>
                <a:off x="8105348" y="1705931"/>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25" name="Google Shape;425;p10"/>
              <p:cNvCxnSpPr/>
              <p:nvPr/>
            </p:nvCxnSpPr>
            <p:spPr>
              <a:xfrm flipH="1" rot="10800000">
                <a:off x="9636761" y="1495326"/>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26" name="Google Shape;426;p10"/>
              <p:cNvCxnSpPr/>
              <p:nvPr/>
            </p:nvCxnSpPr>
            <p:spPr>
              <a:xfrm>
                <a:off x="9789161" y="1731767"/>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427" name="Google Shape;427;p10"/>
              <p:cNvCxnSpPr/>
              <p:nvPr/>
            </p:nvCxnSpPr>
            <p:spPr>
              <a:xfrm rot="10800000">
                <a:off x="7916755" y="1455034"/>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28" name="Google Shape;428;p10"/>
              <p:cNvCxnSpPr/>
              <p:nvPr/>
            </p:nvCxnSpPr>
            <p:spPr>
              <a:xfrm rot="10800000">
                <a:off x="7980715" y="1691475"/>
                <a:ext cx="222600" cy="0"/>
              </a:xfrm>
              <a:prstGeom prst="straightConnector1">
                <a:avLst/>
              </a:prstGeom>
              <a:noFill/>
              <a:ln cap="flat" cmpd="sng" w="19050">
                <a:solidFill>
                  <a:schemeClr val="dk1"/>
                </a:solidFill>
                <a:prstDash val="solid"/>
                <a:miter lim="800000"/>
                <a:headEnd len="sm" w="sm" type="none"/>
                <a:tailEnd len="sm" w="sm" type="none"/>
              </a:ln>
            </p:spPr>
          </p:cxnSp>
        </p:grpSp>
      </p:grpSp>
      <p:grpSp>
        <p:nvGrpSpPr>
          <p:cNvPr id="429" name="Google Shape;429;p10"/>
          <p:cNvGrpSpPr/>
          <p:nvPr/>
        </p:nvGrpSpPr>
        <p:grpSpPr>
          <a:xfrm>
            <a:off x="3078682" y="4209340"/>
            <a:ext cx="1074438" cy="863508"/>
            <a:chOff x="866584" y="816175"/>
            <a:chExt cx="2102206" cy="1689509"/>
          </a:xfrm>
        </p:grpSpPr>
        <p:sp>
          <p:nvSpPr>
            <p:cNvPr id="430" name="Google Shape;430;p10"/>
            <p:cNvSpPr/>
            <p:nvPr/>
          </p:nvSpPr>
          <p:spPr>
            <a:xfrm flipH="1" rot="-666782">
              <a:off x="1016892" y="980486"/>
              <a:ext cx="1837345" cy="1360888"/>
            </a:xfrm>
            <a:custGeom>
              <a:rect b="b" l="l" r="r" t="t"/>
              <a:pathLst>
                <a:path extrusionOk="0" h="1362622" w="1839686">
                  <a:moveTo>
                    <a:pt x="57277" y="280294"/>
                  </a:moveTo>
                  <a:cubicBezTo>
                    <a:pt x="46812" y="280065"/>
                    <a:pt x="38378" y="282203"/>
                    <a:pt x="32280" y="288301"/>
                  </a:cubicBezTo>
                  <a:cubicBezTo>
                    <a:pt x="7887" y="312694"/>
                    <a:pt x="-5986" y="444202"/>
                    <a:pt x="2505" y="534489"/>
                  </a:cubicBezTo>
                  <a:cubicBezTo>
                    <a:pt x="2505" y="735558"/>
                    <a:pt x="61228" y="708584"/>
                    <a:pt x="106542" y="900747"/>
                  </a:cubicBezTo>
                  <a:lnTo>
                    <a:pt x="113745" y="907313"/>
                  </a:lnTo>
                  <a:lnTo>
                    <a:pt x="114302" y="917645"/>
                  </a:lnTo>
                  <a:lnTo>
                    <a:pt x="113464" y="920325"/>
                  </a:lnTo>
                  <a:cubicBezTo>
                    <a:pt x="97949" y="994547"/>
                    <a:pt x="96730" y="1073037"/>
                    <a:pt x="112273" y="1152120"/>
                  </a:cubicBezTo>
                  <a:lnTo>
                    <a:pt x="134721" y="1266329"/>
                  </a:lnTo>
                  <a:lnTo>
                    <a:pt x="163934" y="1362622"/>
                  </a:lnTo>
                  <a:lnTo>
                    <a:pt x="1839686" y="1033252"/>
                  </a:lnTo>
                  <a:lnTo>
                    <a:pt x="1830280" y="933065"/>
                  </a:lnTo>
                  <a:lnTo>
                    <a:pt x="1807832" y="818856"/>
                  </a:lnTo>
                  <a:cubicBezTo>
                    <a:pt x="1796174" y="759544"/>
                    <a:pt x="1775915" y="704109"/>
                    <a:pt x="1748604" y="653593"/>
                  </a:cubicBezTo>
                  <a:lnTo>
                    <a:pt x="1712317" y="605078"/>
                  </a:lnTo>
                  <a:lnTo>
                    <a:pt x="1716195" y="596915"/>
                  </a:lnTo>
                  <a:cubicBezTo>
                    <a:pt x="1685408" y="401896"/>
                    <a:pt x="1749971" y="404638"/>
                    <a:pt x="1673871" y="218527"/>
                  </a:cubicBezTo>
                  <a:cubicBezTo>
                    <a:pt x="1647558" y="131743"/>
                    <a:pt x="1584944" y="15268"/>
                    <a:pt x="1553133" y="1922"/>
                  </a:cubicBezTo>
                  <a:cubicBezTo>
                    <a:pt x="1521323" y="-11424"/>
                    <a:pt x="1478909" y="48033"/>
                    <a:pt x="1405313" y="78415"/>
                  </a:cubicBezTo>
                  <a:lnTo>
                    <a:pt x="1131317" y="249406"/>
                  </a:lnTo>
                  <a:lnTo>
                    <a:pt x="1040448" y="242097"/>
                  </a:lnTo>
                  <a:cubicBezTo>
                    <a:pt x="962700" y="240189"/>
                    <a:pt x="881744" y="246841"/>
                    <a:pt x="799626" y="262982"/>
                  </a:cubicBezTo>
                  <a:cubicBezTo>
                    <a:pt x="703820" y="281812"/>
                    <a:pt x="614368" y="311998"/>
                    <a:pt x="533718" y="350945"/>
                  </a:cubicBezTo>
                  <a:lnTo>
                    <a:pt x="520511" y="358432"/>
                  </a:lnTo>
                  <a:lnTo>
                    <a:pt x="198055" y="303156"/>
                  </a:lnTo>
                  <a:cubicBezTo>
                    <a:pt x="138340" y="302956"/>
                    <a:pt x="88670" y="280979"/>
                    <a:pt x="57277" y="280294"/>
                  </a:cubicBezTo>
                  <a:close/>
                </a:path>
              </a:pathLst>
            </a:custGeom>
            <a:solidFill>
              <a:srgbClr val="E4AB4E"/>
            </a:solidFill>
            <a:ln cap="flat" cmpd="sng" w="12700">
              <a:solidFill>
                <a:srgbClr val="E4AB4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1" name="Google Shape;431;p10"/>
            <p:cNvSpPr/>
            <p:nvPr/>
          </p:nvSpPr>
          <p:spPr>
            <a:xfrm rot="666956">
              <a:off x="1152824" y="1235870"/>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2" name="Google Shape;432;p10"/>
            <p:cNvSpPr/>
            <p:nvPr/>
          </p:nvSpPr>
          <p:spPr>
            <a:xfrm flipH="1" rot="-666956">
              <a:off x="2413246" y="1228995"/>
              <a:ext cx="346362" cy="396447"/>
            </a:xfrm>
            <a:custGeom>
              <a:rect b="b" l="l" r="r" t="t"/>
              <a:pathLst>
                <a:path extrusionOk="0" h="456316" w="398667">
                  <a:moveTo>
                    <a:pt x="57277" y="16"/>
                  </a:moveTo>
                  <a:cubicBezTo>
                    <a:pt x="88670" y="701"/>
                    <a:pt x="138340" y="22678"/>
                    <a:pt x="198055" y="22878"/>
                  </a:cubicBezTo>
                  <a:lnTo>
                    <a:pt x="398667" y="57268"/>
                  </a:lnTo>
                  <a:lnTo>
                    <a:pt x="335090" y="91593"/>
                  </a:lnTo>
                  <a:cubicBezTo>
                    <a:pt x="209433" y="176498"/>
                    <a:pt x="121220" y="307872"/>
                    <a:pt x="90190" y="456316"/>
                  </a:cubicBezTo>
                  <a:lnTo>
                    <a:pt x="2505" y="254211"/>
                  </a:lnTo>
                  <a:cubicBezTo>
                    <a:pt x="-5986" y="163924"/>
                    <a:pt x="7887" y="32416"/>
                    <a:pt x="32280" y="8023"/>
                  </a:cubicBezTo>
                  <a:cubicBezTo>
                    <a:pt x="38378" y="1925"/>
                    <a:pt x="46812" y="-213"/>
                    <a:pt x="57277" y="16"/>
                  </a:cubicBezTo>
                  <a:close/>
                </a:path>
              </a:pathLst>
            </a:custGeom>
            <a:solidFill>
              <a:srgbClr val="F0E7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3" name="Google Shape;433;p10"/>
            <p:cNvSpPr/>
            <p:nvPr/>
          </p:nvSpPr>
          <p:spPr>
            <a:xfrm>
              <a:off x="1465979" y="1756109"/>
              <a:ext cx="937406" cy="436002"/>
            </a:xfrm>
            <a:custGeom>
              <a:rect b="b" l="l" r="r" t="t"/>
              <a:pathLst>
                <a:path extrusionOk="0" h="436002" w="937406">
                  <a:moveTo>
                    <a:pt x="469085" y="0"/>
                  </a:moveTo>
                  <a:lnTo>
                    <a:pt x="473468" y="11451"/>
                  </a:lnTo>
                  <a:cubicBezTo>
                    <a:pt x="556882" y="171398"/>
                    <a:pt x="696229" y="307487"/>
                    <a:pt x="871621" y="403589"/>
                  </a:cubicBezTo>
                  <a:lnTo>
                    <a:pt x="937406" y="436002"/>
                  </a:lnTo>
                  <a:lnTo>
                    <a:pt x="0" y="436002"/>
                  </a:lnTo>
                  <a:lnTo>
                    <a:pt x="65785" y="403589"/>
                  </a:lnTo>
                  <a:cubicBezTo>
                    <a:pt x="211945" y="323504"/>
                    <a:pt x="333073" y="215650"/>
                    <a:pt x="417662" y="89361"/>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4" name="Google Shape;434;p10"/>
            <p:cNvSpPr/>
            <p:nvPr/>
          </p:nvSpPr>
          <p:spPr>
            <a:xfrm>
              <a:off x="1569296"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5" name="Google Shape;435;p10"/>
            <p:cNvSpPr/>
            <p:nvPr/>
          </p:nvSpPr>
          <p:spPr>
            <a:xfrm>
              <a:off x="2179415" y="1721005"/>
              <a:ext cx="144000" cy="1800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6" name="Google Shape;436;p10"/>
            <p:cNvSpPr/>
            <p:nvPr/>
          </p:nvSpPr>
          <p:spPr>
            <a:xfrm>
              <a:off x="1830627" y="1954446"/>
              <a:ext cx="204625" cy="161707"/>
            </a:xfrm>
            <a:custGeom>
              <a:rect b="b" l="l" r="r" t="t"/>
              <a:pathLst>
                <a:path extrusionOk="0" h="373888" w="473121">
                  <a:moveTo>
                    <a:pt x="158308" y="224"/>
                  </a:moveTo>
                  <a:cubicBezTo>
                    <a:pt x="79650" y="3501"/>
                    <a:pt x="-10479" y="46108"/>
                    <a:pt x="992" y="108379"/>
                  </a:cubicBezTo>
                  <a:cubicBezTo>
                    <a:pt x="12463" y="170650"/>
                    <a:pt x="148476" y="377127"/>
                    <a:pt x="227134" y="373850"/>
                  </a:cubicBezTo>
                  <a:cubicBezTo>
                    <a:pt x="305792" y="370573"/>
                    <a:pt x="479496" y="147707"/>
                    <a:pt x="472941" y="88714"/>
                  </a:cubicBezTo>
                  <a:cubicBezTo>
                    <a:pt x="466386" y="29721"/>
                    <a:pt x="236966" y="-3053"/>
                    <a:pt x="158308" y="224"/>
                  </a:cubicBezTo>
                  <a:close/>
                </a:path>
              </a:pathLst>
            </a:custGeom>
            <a:solidFill>
              <a:srgbClr val="EF938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37" name="Google Shape;437;p10"/>
            <p:cNvCxnSpPr>
              <a:stCxn id="436" idx="2"/>
            </p:cNvCxnSpPr>
            <p:nvPr/>
          </p:nvCxnSpPr>
          <p:spPr>
            <a:xfrm>
              <a:off x="1929040" y="2116430"/>
              <a:ext cx="3900" cy="75600"/>
            </a:xfrm>
            <a:prstGeom prst="straightConnector1">
              <a:avLst/>
            </a:prstGeom>
            <a:noFill/>
            <a:ln cap="flat" cmpd="sng" w="12700">
              <a:solidFill>
                <a:srgbClr val="EF9384"/>
              </a:solidFill>
              <a:prstDash val="solid"/>
              <a:miter lim="800000"/>
              <a:headEnd len="sm" w="sm" type="none"/>
              <a:tailEnd len="sm" w="sm" type="none"/>
            </a:ln>
          </p:spPr>
        </p:cxnSp>
        <p:sp>
          <p:nvSpPr>
            <p:cNvPr id="438" name="Google Shape;438;p10"/>
            <p:cNvSpPr/>
            <p:nvPr/>
          </p:nvSpPr>
          <p:spPr>
            <a:xfrm>
              <a:off x="2433826" y="2080463"/>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9" name="Google Shape;439;p10"/>
            <p:cNvSpPr/>
            <p:nvPr/>
          </p:nvSpPr>
          <p:spPr>
            <a:xfrm>
              <a:off x="1055177" y="2051516"/>
              <a:ext cx="432114" cy="274299"/>
            </a:xfrm>
            <a:custGeom>
              <a:rect b="b" l="l" r="r" t="t"/>
              <a:pathLst>
                <a:path extrusionOk="0" h="559793" w="702624">
                  <a:moveTo>
                    <a:pt x="355264" y="0"/>
                  </a:moveTo>
                  <a:cubicBezTo>
                    <a:pt x="547106" y="0"/>
                    <a:pt x="702624" y="137001"/>
                    <a:pt x="702624" y="306000"/>
                  </a:cubicBezTo>
                  <a:lnTo>
                    <a:pt x="697321" y="329139"/>
                  </a:lnTo>
                  <a:lnTo>
                    <a:pt x="688739" y="329139"/>
                  </a:lnTo>
                  <a:lnTo>
                    <a:pt x="693616" y="339159"/>
                  </a:lnTo>
                  <a:cubicBezTo>
                    <a:pt x="699417" y="358160"/>
                    <a:pt x="702624" y="379050"/>
                    <a:pt x="702624" y="400978"/>
                  </a:cubicBezTo>
                  <a:cubicBezTo>
                    <a:pt x="702624" y="488689"/>
                    <a:pt x="651301" y="559793"/>
                    <a:pt x="587992" y="559793"/>
                  </a:cubicBezTo>
                  <a:cubicBezTo>
                    <a:pt x="540510" y="559793"/>
                    <a:pt x="499771" y="519797"/>
                    <a:pt x="482369" y="462796"/>
                  </a:cubicBezTo>
                  <a:lnTo>
                    <a:pt x="475906" y="418450"/>
                  </a:lnTo>
                  <a:lnTo>
                    <a:pt x="469139" y="418450"/>
                  </a:lnTo>
                  <a:lnTo>
                    <a:pt x="464354" y="451288"/>
                  </a:lnTo>
                  <a:cubicBezTo>
                    <a:pt x="446952" y="508289"/>
                    <a:pt x="406212" y="548285"/>
                    <a:pt x="358730" y="548285"/>
                  </a:cubicBezTo>
                  <a:cubicBezTo>
                    <a:pt x="311249" y="548285"/>
                    <a:pt x="270509" y="508289"/>
                    <a:pt x="253107" y="451288"/>
                  </a:cubicBezTo>
                  <a:lnTo>
                    <a:pt x="248321" y="418450"/>
                  </a:lnTo>
                  <a:lnTo>
                    <a:pt x="225077" y="418450"/>
                  </a:lnTo>
                  <a:lnTo>
                    <a:pt x="220257" y="451528"/>
                  </a:lnTo>
                  <a:cubicBezTo>
                    <a:pt x="202855" y="508529"/>
                    <a:pt x="162115" y="548525"/>
                    <a:pt x="114632" y="548525"/>
                  </a:cubicBezTo>
                  <a:cubicBezTo>
                    <a:pt x="51323" y="548525"/>
                    <a:pt x="0" y="477421"/>
                    <a:pt x="0" y="389709"/>
                  </a:cubicBezTo>
                  <a:cubicBezTo>
                    <a:pt x="0" y="367781"/>
                    <a:pt x="3208" y="346891"/>
                    <a:pt x="9009" y="327891"/>
                  </a:cubicBezTo>
                  <a:lnTo>
                    <a:pt x="11669" y="322425"/>
                  </a:lnTo>
                  <a:lnTo>
                    <a:pt x="7904" y="306000"/>
                  </a:lnTo>
                  <a:cubicBezTo>
                    <a:pt x="7904" y="137001"/>
                    <a:pt x="163422" y="0"/>
                    <a:pt x="355264" y="0"/>
                  </a:cubicBezTo>
                  <a:close/>
                </a:path>
              </a:pathLst>
            </a:custGeom>
            <a:solidFill>
              <a:srgbClr val="F0E7B4"/>
            </a:solidFill>
            <a:ln cap="flat" cmpd="sng" w="12700">
              <a:solidFill>
                <a:srgbClr val="F0E7B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40" name="Google Shape;440;p10"/>
            <p:cNvCxnSpPr/>
            <p:nvPr/>
          </p:nvCxnSpPr>
          <p:spPr>
            <a:xfrm flipH="1" rot="10800000">
              <a:off x="2586590" y="1840911"/>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41" name="Google Shape;441;p10"/>
            <p:cNvCxnSpPr/>
            <p:nvPr/>
          </p:nvCxnSpPr>
          <p:spPr>
            <a:xfrm>
              <a:off x="2738990" y="2077352"/>
              <a:ext cx="222600" cy="0"/>
            </a:xfrm>
            <a:prstGeom prst="straightConnector1">
              <a:avLst/>
            </a:prstGeom>
            <a:noFill/>
            <a:ln cap="flat" cmpd="sng" w="19050">
              <a:solidFill>
                <a:schemeClr val="dk1"/>
              </a:solidFill>
              <a:prstDash val="solid"/>
              <a:miter lim="800000"/>
              <a:headEnd len="sm" w="sm" type="none"/>
              <a:tailEnd len="sm" w="sm" type="none"/>
            </a:ln>
          </p:spPr>
        </p:cxnSp>
        <p:cxnSp>
          <p:nvCxnSpPr>
            <p:cNvPr id="442" name="Google Shape;442;p10"/>
            <p:cNvCxnSpPr/>
            <p:nvPr/>
          </p:nvCxnSpPr>
          <p:spPr>
            <a:xfrm rot="10800000">
              <a:off x="866584" y="1800619"/>
              <a:ext cx="382200" cy="133200"/>
            </a:xfrm>
            <a:prstGeom prst="straightConnector1">
              <a:avLst/>
            </a:prstGeom>
            <a:noFill/>
            <a:ln cap="flat" cmpd="sng" w="19050">
              <a:solidFill>
                <a:schemeClr val="dk1"/>
              </a:solidFill>
              <a:prstDash val="solid"/>
              <a:miter lim="800000"/>
              <a:headEnd len="sm" w="sm" type="none"/>
              <a:tailEnd len="sm" w="sm" type="none"/>
            </a:ln>
          </p:spPr>
        </p:cxnSp>
        <p:cxnSp>
          <p:nvCxnSpPr>
            <p:cNvPr id="443" name="Google Shape;443;p10"/>
            <p:cNvCxnSpPr/>
            <p:nvPr/>
          </p:nvCxnSpPr>
          <p:spPr>
            <a:xfrm rot="10800000">
              <a:off x="930544" y="2037060"/>
              <a:ext cx="222600" cy="0"/>
            </a:xfrm>
            <a:prstGeom prst="straightConnector1">
              <a:avLst/>
            </a:prstGeom>
            <a:noFill/>
            <a:ln cap="flat" cmpd="sng" w="19050">
              <a:solidFill>
                <a:schemeClr val="dk1"/>
              </a:solidFill>
              <a:prstDash val="solid"/>
              <a:miter lim="800000"/>
              <a:headEnd len="sm" w="sm" type="none"/>
              <a:tailEnd len="sm" w="sm" type="none"/>
            </a:ln>
          </p:spPr>
        </p:cxnSp>
      </p:grpSp>
      <p:sp>
        <p:nvSpPr>
          <p:cNvPr id="444" name="Google Shape;444;p10"/>
          <p:cNvSpPr txBox="1"/>
          <p:nvPr/>
        </p:nvSpPr>
        <p:spPr>
          <a:xfrm rot="5400000">
            <a:off x="-280875" y="413441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ED0"/>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aavmc.org/becoming-a-veterinarian/funding-your-degree/" TargetMode="External"/><Relationship Id="rId4" Type="http://schemas.openxmlformats.org/officeDocument/2006/relationships/hyperlink" Target="https://myvetlife.avma.org/current-student/your-financial-health/loan-repayment-strategi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vin.com/studentdebtcenter/default.aspx?pid=14352&amp;id=8202658"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money.usnews.com/careers/best-jobs/veterinarian/salary" TargetMode="External"/><Relationship Id="rId4" Type="http://schemas.openxmlformats.org/officeDocument/2006/relationships/hyperlink" Target="https://emergencyvetsusa.com/er-veterinarian-salary/" TargetMode="External"/><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docs.google.com/forms/d/e/1FAIpQLSfsYKdsyBh5FjmKF0j4ZY1-FWsbxn4xWszZaA3kaAksxxNLRQ/viewform?usp=pp_ur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forms/d/e/1FAIpQLSeS6IICteU8rhk4iHcqs2f11Bn5Dourj7PhW7zNHOppK1olAw/viewform?usp=pp_ur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forms/d/e/1FAIpQLSeS6IICteU8rhk4iHcqs2f11Bn5Dourj7PhW7zNHOppK1olAw/viewform?usp=pp_ur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forms/d/e/1FAIpQLSeS6IICteU8rhk4iHcqs2f11Bn5Dourj7PhW7zNHOppK1olAw/viewform?usp=pp_ur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aavmc.org/becoming-a-veterinarian/funding-your-degree/cost-comparison-tool/" TargetMode="External"/><Relationship Id="rId4" Type="http://schemas.openxmlformats.org/officeDocument/2006/relationships/hyperlink" Target="https://www.vin.com/studentdebtcenter/default.aspx?pid=14352&amp;id=7728661"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6"/>
          <p:cNvSpPr txBox="1"/>
          <p:nvPr/>
        </p:nvSpPr>
        <p:spPr>
          <a:xfrm>
            <a:off x="1731175" y="3603700"/>
            <a:ext cx="152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Times New Roman"/>
                <a:ea typeface="Times New Roman"/>
                <a:cs typeface="Times New Roman"/>
                <a:sym typeface="Times New Roman"/>
              </a:rPr>
              <a:t>Pre-Vet</a:t>
            </a:r>
            <a:endParaRPr sz="3300">
              <a:solidFill>
                <a:schemeClr val="lt1"/>
              </a:solidFill>
              <a:latin typeface="Times New Roman"/>
              <a:ea typeface="Times New Roman"/>
              <a:cs typeface="Times New Roman"/>
              <a:sym typeface="Times New Roman"/>
            </a:endParaRPr>
          </a:p>
        </p:txBody>
      </p:sp>
      <p:sp>
        <p:nvSpPr>
          <p:cNvPr id="675" name="Google Shape;675;p16"/>
          <p:cNvSpPr txBox="1"/>
          <p:nvPr/>
        </p:nvSpPr>
        <p:spPr>
          <a:xfrm>
            <a:off x="4058225" y="3603700"/>
            <a:ext cx="1653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Times New Roman"/>
                <a:ea typeface="Times New Roman"/>
                <a:cs typeface="Times New Roman"/>
                <a:sym typeface="Times New Roman"/>
              </a:rPr>
              <a:t>Society </a:t>
            </a:r>
            <a:endParaRPr sz="3300">
              <a:solidFill>
                <a:schemeClr val="lt1"/>
              </a:solidFill>
              <a:latin typeface="Times New Roman"/>
              <a:ea typeface="Times New Roman"/>
              <a:cs typeface="Times New Roman"/>
              <a:sym typeface="Times New Roman"/>
            </a:endParaRPr>
          </a:p>
        </p:txBody>
      </p:sp>
      <p:sp>
        <p:nvSpPr>
          <p:cNvPr id="676" name="Google Shape;676;p16"/>
          <p:cNvSpPr txBox="1"/>
          <p:nvPr/>
        </p:nvSpPr>
        <p:spPr>
          <a:xfrm>
            <a:off x="6330950" y="3603700"/>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Times New Roman"/>
                <a:ea typeface="Times New Roman"/>
                <a:cs typeface="Times New Roman"/>
                <a:sym typeface="Times New Roman"/>
              </a:rPr>
              <a:t>Meeting!</a:t>
            </a:r>
            <a:r>
              <a:rPr lang="en" sz="3300">
                <a:solidFill>
                  <a:schemeClr val="lt1"/>
                </a:solidFill>
                <a:latin typeface="Times New Roman"/>
                <a:ea typeface="Times New Roman"/>
                <a:cs typeface="Times New Roman"/>
                <a:sym typeface="Times New Roman"/>
              </a:rPr>
              <a:t> </a:t>
            </a:r>
            <a:endParaRPr sz="3300">
              <a:solidFill>
                <a:schemeClr val="lt1"/>
              </a:solidFill>
              <a:latin typeface="Times New Roman"/>
              <a:ea typeface="Times New Roman"/>
              <a:cs typeface="Times New Roman"/>
              <a:sym typeface="Times New Roman"/>
            </a:endParaRPr>
          </a:p>
        </p:txBody>
      </p:sp>
      <p:sp>
        <p:nvSpPr>
          <p:cNvPr id="677" name="Google Shape;677;p16"/>
          <p:cNvSpPr txBox="1"/>
          <p:nvPr/>
        </p:nvSpPr>
        <p:spPr>
          <a:xfrm>
            <a:off x="2091375" y="1696525"/>
            <a:ext cx="933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Times New Roman"/>
                <a:ea typeface="Times New Roman"/>
                <a:cs typeface="Times New Roman"/>
                <a:sym typeface="Times New Roman"/>
              </a:rPr>
              <a:t>All </a:t>
            </a:r>
            <a:r>
              <a:rPr lang="en" sz="3300">
                <a:solidFill>
                  <a:schemeClr val="lt1"/>
                </a:solidFill>
                <a:latin typeface="Times New Roman"/>
                <a:ea typeface="Times New Roman"/>
                <a:cs typeface="Times New Roman"/>
                <a:sym typeface="Times New Roman"/>
              </a:rPr>
              <a:t> </a:t>
            </a:r>
            <a:endParaRPr sz="3300">
              <a:solidFill>
                <a:schemeClr val="lt1"/>
              </a:solidFill>
              <a:latin typeface="Times New Roman"/>
              <a:ea typeface="Times New Roman"/>
              <a:cs typeface="Times New Roman"/>
              <a:sym typeface="Times New Roman"/>
            </a:endParaRPr>
          </a:p>
        </p:txBody>
      </p:sp>
      <p:sp>
        <p:nvSpPr>
          <p:cNvPr id="678" name="Google Shape;678;p16"/>
          <p:cNvSpPr txBox="1"/>
          <p:nvPr/>
        </p:nvSpPr>
        <p:spPr>
          <a:xfrm>
            <a:off x="4145200" y="169652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Times New Roman"/>
                <a:ea typeface="Times New Roman"/>
                <a:cs typeface="Times New Roman"/>
                <a:sym typeface="Times New Roman"/>
              </a:rPr>
              <a:t>About   </a:t>
            </a:r>
            <a:endParaRPr sz="3300">
              <a:solidFill>
                <a:schemeClr val="lt1"/>
              </a:solidFill>
              <a:latin typeface="Times New Roman"/>
              <a:ea typeface="Times New Roman"/>
              <a:cs typeface="Times New Roman"/>
              <a:sym typeface="Times New Roman"/>
            </a:endParaRPr>
          </a:p>
        </p:txBody>
      </p:sp>
      <p:sp>
        <p:nvSpPr>
          <p:cNvPr id="679" name="Google Shape;679;p16"/>
          <p:cNvSpPr txBox="1"/>
          <p:nvPr/>
        </p:nvSpPr>
        <p:spPr>
          <a:xfrm>
            <a:off x="6668075" y="1696525"/>
            <a:ext cx="2334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latin typeface="Times New Roman"/>
                <a:ea typeface="Times New Roman"/>
                <a:cs typeface="Times New Roman"/>
                <a:sym typeface="Times New Roman"/>
              </a:rPr>
              <a:t>$$$</a:t>
            </a:r>
            <a:r>
              <a:rPr lang="en" sz="3300">
                <a:solidFill>
                  <a:schemeClr val="lt1"/>
                </a:solidFill>
                <a:latin typeface="Times New Roman"/>
                <a:ea typeface="Times New Roman"/>
                <a:cs typeface="Times New Roman"/>
                <a:sym typeface="Times New Roman"/>
              </a:rPr>
              <a:t>  </a:t>
            </a:r>
            <a:endParaRPr sz="33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25"/>
          <p:cNvSpPr txBox="1"/>
          <p:nvPr>
            <p:ph type="title"/>
          </p:nvPr>
        </p:nvSpPr>
        <p:spPr>
          <a:xfrm>
            <a:off x="268875" y="26667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Loans</a:t>
            </a:r>
            <a:endParaRPr b="1" sz="2200">
              <a:latin typeface="Times New Roman"/>
              <a:ea typeface="Times New Roman"/>
              <a:cs typeface="Times New Roman"/>
              <a:sym typeface="Times New Roman"/>
            </a:endParaRPr>
          </a:p>
        </p:txBody>
      </p:sp>
      <p:sp>
        <p:nvSpPr>
          <p:cNvPr id="736" name="Google Shape;736;p25"/>
          <p:cNvSpPr txBox="1"/>
          <p:nvPr>
            <p:ph idx="1" type="body"/>
          </p:nvPr>
        </p:nvSpPr>
        <p:spPr>
          <a:xfrm>
            <a:off x="268875" y="357250"/>
            <a:ext cx="8725200" cy="426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u="sng">
                <a:solidFill>
                  <a:schemeClr val="hlink"/>
                </a:solidFill>
                <a:hlinkClick r:id="rId3"/>
              </a:rPr>
              <a:t>https://www.aavmc.org/becoming-a-veterinarian/funding-your-degree/</a:t>
            </a:r>
            <a:endParaRPr sz="1600"/>
          </a:p>
          <a:p>
            <a:pPr indent="-330200" lvl="0" marL="457200" rtl="0" algn="l">
              <a:spcBef>
                <a:spcPts val="0"/>
              </a:spcBef>
              <a:spcAft>
                <a:spcPts val="0"/>
              </a:spcAft>
              <a:buSzPts val="1600"/>
              <a:buChar char="●"/>
            </a:pPr>
            <a:r>
              <a:rPr lang="en" sz="1600"/>
              <a:t>General information about possible payment options. </a:t>
            </a:r>
            <a:endParaRPr sz="1600"/>
          </a:p>
          <a:p>
            <a:pPr indent="0" lvl="0" marL="0" rtl="0" algn="l">
              <a:spcBef>
                <a:spcPts val="0"/>
              </a:spcBef>
              <a:spcAft>
                <a:spcPts val="0"/>
              </a:spcAft>
              <a:buNone/>
            </a:pPr>
            <a:r>
              <a:rPr lang="en" sz="1600" u="sng">
                <a:solidFill>
                  <a:schemeClr val="hlink"/>
                </a:solidFill>
                <a:hlinkClick r:id="rId4"/>
              </a:rPr>
              <a:t>https://myvetlife.avma.org/current-student/your-financial-health/loan-repayment-strategies</a:t>
            </a:r>
            <a:endParaRPr sz="1600"/>
          </a:p>
          <a:p>
            <a:pPr indent="-330200" lvl="0" marL="457200" rtl="0" algn="l">
              <a:spcBef>
                <a:spcPts val="0"/>
              </a:spcBef>
              <a:spcAft>
                <a:spcPts val="0"/>
              </a:spcAft>
              <a:buSzPts val="1600"/>
              <a:buChar char="●"/>
            </a:pPr>
            <a:r>
              <a:rPr lang="en" sz="1600"/>
              <a:t>Videos about loan information.</a:t>
            </a:r>
            <a:endParaRPr sz="195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1950">
                <a:solidFill>
                  <a:srgbClr val="FF0000"/>
                </a:solidFill>
                <a:latin typeface="Times New Roman"/>
                <a:ea typeface="Times New Roman"/>
                <a:cs typeface="Times New Roman"/>
                <a:sym typeface="Times New Roman"/>
              </a:rPr>
              <a:t>Health Professions Student Loan (Subsidized)</a:t>
            </a:r>
            <a:r>
              <a:rPr lang="en" sz="1950">
                <a:latin typeface="Times New Roman"/>
                <a:ea typeface="Times New Roman"/>
                <a:cs typeface="Times New Roman"/>
                <a:sym typeface="Times New Roman"/>
              </a:rPr>
              <a:t> - Financial need based. Based off FAFSA and requires parental information. Fixed interest of 5% during repayment only and allows 1 year grace period. </a:t>
            </a:r>
            <a:endParaRPr sz="100">
              <a:latin typeface="Times New Roman"/>
              <a:ea typeface="Times New Roman"/>
              <a:cs typeface="Times New Roman"/>
              <a:sym typeface="Times New Roman"/>
            </a:endParaRPr>
          </a:p>
          <a:p>
            <a:pPr indent="0" lvl="0" marL="0" rtl="0" algn="l">
              <a:spcBef>
                <a:spcPts val="0"/>
              </a:spcBef>
              <a:spcAft>
                <a:spcPts val="0"/>
              </a:spcAft>
              <a:buNone/>
            </a:pPr>
            <a:r>
              <a:rPr lang="en" sz="1850">
                <a:solidFill>
                  <a:srgbClr val="FF0000"/>
                </a:solidFill>
                <a:latin typeface="Times New Roman"/>
                <a:ea typeface="Times New Roman"/>
                <a:cs typeface="Times New Roman"/>
                <a:sym typeface="Times New Roman"/>
              </a:rPr>
              <a:t>Federal Direct Unsubsidized Stafford Loans</a:t>
            </a:r>
            <a:r>
              <a:rPr lang="en" sz="1850">
                <a:latin typeface="Times New Roman"/>
                <a:ea typeface="Times New Roman"/>
                <a:cs typeface="Times New Roman"/>
                <a:sym typeface="Times New Roman"/>
              </a:rPr>
              <a:t> - Allows up to $40,500 per year. Interest accrues from date money is disbursed. Allows 6 month grace period. </a:t>
            </a:r>
            <a:endParaRPr sz="1850">
              <a:latin typeface="Times New Roman"/>
              <a:ea typeface="Times New Roman"/>
              <a:cs typeface="Times New Roman"/>
              <a:sym typeface="Times New Roman"/>
            </a:endParaRPr>
          </a:p>
          <a:p>
            <a:pPr indent="0" lvl="0" marL="0" rtl="0" algn="l">
              <a:spcBef>
                <a:spcPts val="0"/>
              </a:spcBef>
              <a:spcAft>
                <a:spcPts val="0"/>
              </a:spcAft>
              <a:buNone/>
            </a:pPr>
            <a:r>
              <a:rPr lang="en" sz="1850">
                <a:solidFill>
                  <a:srgbClr val="FF0000"/>
                </a:solidFill>
                <a:latin typeface="Times New Roman"/>
                <a:ea typeface="Times New Roman"/>
                <a:cs typeface="Times New Roman"/>
                <a:sym typeface="Times New Roman"/>
              </a:rPr>
              <a:t>Federal Direct Grad PLUS Loans</a:t>
            </a:r>
            <a:r>
              <a:rPr lang="en" sz="1850">
                <a:latin typeface="Times New Roman"/>
                <a:ea typeface="Times New Roman"/>
                <a:cs typeface="Times New Roman"/>
                <a:sym typeface="Times New Roman"/>
              </a:rPr>
              <a:t>- Only if unsubsidized is maxed and requires separate application. Approval is based on credit history review. Fixed interest and starts after disbursement. 6 month grace period. </a:t>
            </a:r>
            <a:endParaRPr sz="1850">
              <a:latin typeface="Times New Roman"/>
              <a:ea typeface="Times New Roman"/>
              <a:cs typeface="Times New Roman"/>
              <a:sym typeface="Times New Roman"/>
            </a:endParaRPr>
          </a:p>
          <a:p>
            <a:pPr indent="-234950" lvl="0" marL="457200" rtl="0" algn="l">
              <a:spcBef>
                <a:spcPts val="0"/>
              </a:spcBef>
              <a:spcAft>
                <a:spcPts val="0"/>
              </a:spcAft>
              <a:buSzPts val="100"/>
              <a:buChar char="●"/>
            </a:pPr>
            <a:r>
              <a:t/>
            </a:r>
            <a:endParaRPr sz="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26"/>
          <p:cNvSpPr txBox="1"/>
          <p:nvPr>
            <p:ph type="title"/>
          </p:nvPr>
        </p:nvSpPr>
        <p:spPr>
          <a:xfrm>
            <a:off x="268900" y="669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Loan Repayment </a:t>
            </a:r>
            <a:endParaRPr b="1" sz="2200">
              <a:latin typeface="Times New Roman"/>
              <a:ea typeface="Times New Roman"/>
              <a:cs typeface="Times New Roman"/>
              <a:sym typeface="Times New Roman"/>
            </a:endParaRPr>
          </a:p>
        </p:txBody>
      </p:sp>
      <p:sp>
        <p:nvSpPr>
          <p:cNvPr id="742" name="Google Shape;742;p26"/>
          <p:cNvSpPr txBox="1"/>
          <p:nvPr>
            <p:ph idx="1" type="body"/>
          </p:nvPr>
        </p:nvSpPr>
        <p:spPr>
          <a:xfrm>
            <a:off x="129775" y="1265400"/>
            <a:ext cx="2590800" cy="163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Loan and repayment plan simulation based off of debt accrued and payment plan chosen: </a:t>
            </a:r>
            <a:r>
              <a:rPr lang="en" sz="1700" u="sng">
                <a:solidFill>
                  <a:schemeClr val="hlink"/>
                </a:solidFill>
                <a:latin typeface="Times New Roman"/>
                <a:ea typeface="Times New Roman"/>
                <a:cs typeface="Times New Roman"/>
                <a:sym typeface="Times New Roman"/>
                <a:hlinkClick r:id="rId3"/>
              </a:rPr>
              <a:t>https://www.vin.com/studentdebtcenter/default.aspx?pid=14352&amp;id=8202658</a:t>
            </a:r>
            <a:r>
              <a:rPr lang="en"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latin typeface="Times New Roman"/>
              <a:ea typeface="Times New Roman"/>
              <a:cs typeface="Times New Roman"/>
              <a:sym typeface="Times New Roman"/>
            </a:endParaRPr>
          </a:p>
        </p:txBody>
      </p:sp>
      <p:pic>
        <p:nvPicPr>
          <p:cNvPr id="743" name="Google Shape;743;p26"/>
          <p:cNvPicPr preferRelativeResize="0"/>
          <p:nvPr/>
        </p:nvPicPr>
        <p:blipFill>
          <a:blip r:embed="rId4">
            <a:alphaModFix/>
          </a:blip>
          <a:stretch>
            <a:fillRect/>
          </a:stretch>
        </p:blipFill>
        <p:spPr>
          <a:xfrm>
            <a:off x="2972325" y="433025"/>
            <a:ext cx="5957575" cy="322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27"/>
          <p:cNvSpPr txBox="1"/>
          <p:nvPr>
            <p:ph type="title"/>
          </p:nvPr>
        </p:nvSpPr>
        <p:spPr>
          <a:xfrm>
            <a:off x="202975" y="7458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Times New Roman"/>
                <a:ea typeface="Times New Roman"/>
                <a:cs typeface="Times New Roman"/>
                <a:sym typeface="Times New Roman"/>
              </a:rPr>
              <a:t>Salary Comparison</a:t>
            </a:r>
            <a:endParaRPr b="1" sz="2000">
              <a:latin typeface="Times New Roman"/>
              <a:ea typeface="Times New Roman"/>
              <a:cs typeface="Times New Roman"/>
              <a:sym typeface="Times New Roman"/>
            </a:endParaRPr>
          </a:p>
        </p:txBody>
      </p:sp>
      <p:sp>
        <p:nvSpPr>
          <p:cNvPr id="749" name="Google Shape;749;p27"/>
          <p:cNvSpPr txBox="1"/>
          <p:nvPr>
            <p:ph idx="1" type="body"/>
          </p:nvPr>
        </p:nvSpPr>
        <p:spPr>
          <a:xfrm>
            <a:off x="158500" y="1178775"/>
            <a:ext cx="2692800" cy="388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t>General Practice Veterinarian - Information can vary based off of job location, experience, type of practice, etc: </a:t>
            </a:r>
            <a:r>
              <a:rPr lang="en" sz="1300" u="sng">
                <a:solidFill>
                  <a:schemeClr val="hlink"/>
                </a:solidFill>
                <a:hlinkClick r:id="rId3"/>
              </a:rPr>
              <a:t>https://money.usnews.com/careers/best-jobs/veterinarian/salary</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solidFill>
                  <a:schemeClr val="dk1"/>
                </a:solidFill>
              </a:rPr>
              <a:t>Lists emergency and some of the higher paid specialist salaries:</a:t>
            </a:r>
            <a:r>
              <a:rPr lang="en" sz="1300" u="sng">
                <a:solidFill>
                  <a:schemeClr val="hlink"/>
                </a:solidFill>
                <a:hlinkClick r:id="rId4"/>
              </a:rPr>
              <a:t>https://emergencyvetsusa.com/er-veterinarian-salary/</a:t>
            </a:r>
            <a:r>
              <a:rPr lang="en" sz="1300"/>
              <a:t>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Best way to find out about salaries: search job finding websites and look for jobs you would be interested in to see up to date salaries. </a:t>
            </a:r>
            <a:endParaRPr sz="1300"/>
          </a:p>
          <a:p>
            <a:pPr indent="0" lvl="0" marL="0" rtl="0" algn="l">
              <a:spcBef>
                <a:spcPts val="0"/>
              </a:spcBef>
              <a:spcAft>
                <a:spcPts val="0"/>
              </a:spcAft>
              <a:buNone/>
            </a:pPr>
            <a:r>
              <a:t/>
            </a:r>
            <a:endParaRPr sz="1300"/>
          </a:p>
        </p:txBody>
      </p:sp>
      <p:pic>
        <p:nvPicPr>
          <p:cNvPr id="750" name="Google Shape;750;p27"/>
          <p:cNvPicPr preferRelativeResize="0"/>
          <p:nvPr/>
        </p:nvPicPr>
        <p:blipFill>
          <a:blip r:embed="rId5">
            <a:alphaModFix/>
          </a:blip>
          <a:stretch>
            <a:fillRect/>
          </a:stretch>
        </p:blipFill>
        <p:spPr>
          <a:xfrm>
            <a:off x="2941700" y="1043425"/>
            <a:ext cx="6060925" cy="3669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28"/>
          <p:cNvSpPr txBox="1"/>
          <p:nvPr/>
        </p:nvSpPr>
        <p:spPr>
          <a:xfrm>
            <a:off x="2481500" y="1515875"/>
            <a:ext cx="4164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400">
                <a:latin typeface="Times New Roman"/>
                <a:ea typeface="Times New Roman"/>
                <a:cs typeface="Times New Roman"/>
                <a:sym typeface="Times New Roman"/>
              </a:rPr>
              <a:t>Questions? </a:t>
            </a:r>
            <a:endParaRPr sz="6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7"/>
          <p:cNvSpPr txBox="1"/>
          <p:nvPr/>
        </p:nvSpPr>
        <p:spPr>
          <a:xfrm>
            <a:off x="3906025" y="972150"/>
            <a:ext cx="258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t>Schedule </a:t>
            </a:r>
            <a:endParaRPr sz="2200"/>
          </a:p>
        </p:txBody>
      </p:sp>
      <p:sp>
        <p:nvSpPr>
          <p:cNvPr id="685" name="Google Shape;685;p17"/>
          <p:cNvSpPr txBox="1"/>
          <p:nvPr/>
        </p:nvSpPr>
        <p:spPr>
          <a:xfrm>
            <a:off x="382775" y="1537625"/>
            <a:ext cx="82752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Volunteering Event</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Research </a:t>
            </a:r>
            <a:r>
              <a:rPr lang="en" sz="2000">
                <a:latin typeface="Times New Roman"/>
                <a:ea typeface="Times New Roman"/>
                <a:cs typeface="Times New Roman"/>
                <a:sym typeface="Times New Roman"/>
              </a:rPr>
              <a:t>Opportunity</a:t>
            </a:r>
            <a:r>
              <a:rPr lang="en"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Elections!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Applying to Vet School</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Comparing Cost for Different Vet Programs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Taking Out Loans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Paying Back Loans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 sz="2000">
                <a:latin typeface="Times New Roman"/>
                <a:ea typeface="Times New Roman"/>
                <a:cs typeface="Times New Roman"/>
                <a:sym typeface="Times New Roman"/>
              </a:rPr>
              <a:t>Comparing Salaries for Different Positions </a:t>
            </a:r>
            <a:endParaRPr sz="2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8"/>
          <p:cNvSpPr txBox="1"/>
          <p:nvPr>
            <p:ph type="title"/>
          </p:nvPr>
        </p:nvSpPr>
        <p:spPr>
          <a:xfrm>
            <a:off x="311700" y="292850"/>
            <a:ext cx="8520600" cy="80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Volunteering at Days End Farm with UMBC </a:t>
            </a:r>
            <a:r>
              <a:rPr b="1" lang="en" sz="2200">
                <a:latin typeface="Times New Roman"/>
                <a:ea typeface="Times New Roman"/>
                <a:cs typeface="Times New Roman"/>
                <a:sym typeface="Times New Roman"/>
              </a:rPr>
              <a:t>Equestrian</a:t>
            </a:r>
            <a:r>
              <a:rPr b="1" lang="en" sz="2200">
                <a:latin typeface="Times New Roman"/>
                <a:ea typeface="Times New Roman"/>
                <a:cs typeface="Times New Roman"/>
                <a:sym typeface="Times New Roman"/>
              </a:rPr>
              <a:t> Club! </a:t>
            </a:r>
            <a:endParaRPr b="1" sz="2200">
              <a:latin typeface="Times New Roman"/>
              <a:ea typeface="Times New Roman"/>
              <a:cs typeface="Times New Roman"/>
              <a:sym typeface="Times New Roman"/>
            </a:endParaRPr>
          </a:p>
        </p:txBody>
      </p:sp>
      <p:sp>
        <p:nvSpPr>
          <p:cNvPr id="691" name="Google Shape;691;p18"/>
          <p:cNvSpPr txBox="1"/>
          <p:nvPr>
            <p:ph idx="1" type="body"/>
          </p:nvPr>
        </p:nvSpPr>
        <p:spPr>
          <a:xfrm>
            <a:off x="225000" y="807900"/>
            <a:ext cx="8520600" cy="35277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202124"/>
              </a:buClr>
              <a:buSzPts val="1800"/>
              <a:buFont typeface="Times New Roman"/>
              <a:buChar char="●"/>
            </a:pPr>
            <a:r>
              <a:rPr lang="en" sz="1800">
                <a:solidFill>
                  <a:srgbClr val="202124"/>
                </a:solidFill>
                <a:latin typeface="Times New Roman"/>
                <a:ea typeface="Times New Roman"/>
                <a:cs typeface="Times New Roman"/>
                <a:sym typeface="Times New Roman"/>
              </a:rPr>
              <a:t>Last semester many of you voiced a strong interest in volunteering and helping animals! </a:t>
            </a:r>
            <a:endParaRPr sz="1800">
              <a:solidFill>
                <a:srgbClr val="202124"/>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202124"/>
              </a:buClr>
              <a:buSzPts val="1800"/>
              <a:buFont typeface="Times New Roman"/>
              <a:buChar char="●"/>
            </a:pPr>
            <a:r>
              <a:rPr lang="en" sz="1800">
                <a:solidFill>
                  <a:srgbClr val="202124"/>
                </a:solidFill>
                <a:latin typeface="Times New Roman"/>
                <a:ea typeface="Times New Roman"/>
                <a:cs typeface="Times New Roman"/>
                <a:sym typeface="Times New Roman"/>
              </a:rPr>
              <a:t>We will be doing a volunteer event in collaboration with the UMBC Equestrian Club at Days End on Saturday, 4/29 from 9am-12pm. The address to the farm is 1372 Woodbine Rd, Woodbine, MD 21797.</a:t>
            </a:r>
            <a:endParaRPr sz="1800">
              <a:solidFill>
                <a:srgbClr val="202124"/>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202124"/>
              </a:buClr>
              <a:buSzPts val="1800"/>
              <a:buChar char="●"/>
            </a:pPr>
            <a:r>
              <a:rPr lang="en" sz="1800">
                <a:solidFill>
                  <a:srgbClr val="202124"/>
                </a:solidFill>
                <a:latin typeface="Times New Roman"/>
                <a:ea typeface="Times New Roman"/>
                <a:cs typeface="Times New Roman"/>
                <a:sym typeface="Times New Roman"/>
              </a:rPr>
              <a:t> There will also be liability/waiver forms to be filled out before the day of. Those will be sent out after this form has been filled out. </a:t>
            </a:r>
            <a:r>
              <a:rPr b="1" lang="en" sz="1800">
                <a:solidFill>
                  <a:srgbClr val="202124"/>
                </a:solidFill>
                <a:latin typeface="Times New Roman"/>
                <a:ea typeface="Times New Roman"/>
                <a:cs typeface="Times New Roman"/>
                <a:sym typeface="Times New Roman"/>
              </a:rPr>
              <a:t>This form must be filled out by 4/21. </a:t>
            </a:r>
            <a:endParaRPr b="1" sz="1800">
              <a:solidFill>
                <a:srgbClr val="202124"/>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SzPts val="1800"/>
              <a:buFont typeface="Times New Roman"/>
              <a:buChar char="●"/>
            </a:pPr>
            <a:r>
              <a:rPr b="1" lang="en" sz="1800" u="sng">
                <a:solidFill>
                  <a:schemeClr val="hlink"/>
                </a:solidFill>
                <a:latin typeface="Times New Roman"/>
                <a:ea typeface="Times New Roman"/>
                <a:cs typeface="Times New Roman"/>
                <a:sym typeface="Times New Roman"/>
                <a:hlinkClick r:id="rId3"/>
              </a:rPr>
              <a:t>https://docs.google.com/forms/d/e/1FAIpQLSfsYKdsyBh5FjmKF0j4ZY1-FWsbxn4xWszZaA3kaAksxxNLRQ/viewform?usp=pp_url</a:t>
            </a:r>
            <a:endParaRPr b="1" sz="18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b="1" sz="1100">
              <a:solidFill>
                <a:srgbClr val="202124"/>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9"/>
          <p:cNvSpPr txBox="1"/>
          <p:nvPr>
            <p:ph type="title"/>
          </p:nvPr>
        </p:nvSpPr>
        <p:spPr>
          <a:xfrm>
            <a:off x="311700" y="292850"/>
            <a:ext cx="8520600" cy="80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Research </a:t>
            </a:r>
            <a:r>
              <a:rPr lang="en" sz="2200">
                <a:latin typeface="Times New Roman"/>
                <a:ea typeface="Times New Roman"/>
                <a:cs typeface="Times New Roman"/>
                <a:sym typeface="Times New Roman"/>
              </a:rPr>
              <a:t>Opportunity</a:t>
            </a:r>
            <a:r>
              <a:rPr lang="en" sz="2200">
                <a:latin typeface="Times New Roman"/>
                <a:ea typeface="Times New Roman"/>
                <a:cs typeface="Times New Roman"/>
                <a:sym typeface="Times New Roman"/>
              </a:rPr>
              <a:t> On Campus!</a:t>
            </a:r>
            <a:endParaRPr sz="2200">
              <a:latin typeface="Times New Roman"/>
              <a:ea typeface="Times New Roman"/>
              <a:cs typeface="Times New Roman"/>
              <a:sym typeface="Times New Roman"/>
            </a:endParaRPr>
          </a:p>
        </p:txBody>
      </p:sp>
      <p:sp>
        <p:nvSpPr>
          <p:cNvPr id="697" name="Google Shape;697;p19"/>
          <p:cNvSpPr txBox="1"/>
          <p:nvPr>
            <p:ph idx="1" type="body"/>
          </p:nvPr>
        </p:nvSpPr>
        <p:spPr>
          <a:xfrm>
            <a:off x="311700" y="761075"/>
            <a:ext cx="8520600" cy="334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222222"/>
                </a:solidFill>
                <a:latin typeface="Times New Roman"/>
                <a:ea typeface="Times New Roman"/>
                <a:cs typeface="Times New Roman"/>
                <a:sym typeface="Times New Roman"/>
              </a:rPr>
              <a:t>Message from Dr. Lohr Lab: </a:t>
            </a:r>
            <a:endParaRPr sz="1500">
              <a:solidFill>
                <a:srgbClr val="222222"/>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rgbClr val="222222"/>
                </a:solidFill>
                <a:latin typeface="Times New Roman"/>
                <a:ea typeface="Times New Roman"/>
                <a:cs typeface="Times New Roman"/>
                <a:sym typeface="Times New Roman"/>
              </a:rPr>
              <a:t>Hi Pre-Vet group! Hope your semester has been going well. It's Rebecca Hill again, from the Lohr Lab. I'm a PhD student studying the development of song in birds by recording them in our lab at UMBC. I'll be needing some help with caring for the birds this June, and we've had great success recruiting students from the pre-vet group in the past. We provide BIOL 499 credit for this bird care - we normally have you come in for ~3 hours / week for 1 credit for the summer, and for each semester you work with us. This involves arriving at the lab before noon 2-3 days a week to refresh food and water, as well as do a few other maintenance tasks. I also need lots of help finishing my data analysis, and could use lots of research assistants as well! Unlike bird care, research projects can be completed at any time of day/day of the week, and can fit much more flexibly in your schedule. This would involve an additional credit or two (we're also happy to take you on if you'd just like the bird care experience/credit). If this sounds interesting to you, please email me at </a:t>
            </a:r>
            <a:r>
              <a:rPr lang="en" sz="1500">
                <a:solidFill>
                  <a:srgbClr val="1155CC"/>
                </a:solidFill>
                <a:latin typeface="Times New Roman"/>
                <a:ea typeface="Times New Roman"/>
                <a:cs typeface="Times New Roman"/>
                <a:sym typeface="Times New Roman"/>
              </a:rPr>
              <a:t>rebecc8@umbc.edu</a:t>
            </a:r>
            <a:r>
              <a:rPr lang="en" sz="1500">
                <a:solidFill>
                  <a:srgbClr val="222222"/>
                </a:solidFill>
                <a:latin typeface="Times New Roman"/>
                <a:ea typeface="Times New Roman"/>
                <a:cs typeface="Times New Roman"/>
                <a:sym typeface="Times New Roman"/>
              </a:rPr>
              <a:t> and we can set up an interview to discuss the position further and so I can get to know you better!</a:t>
            </a:r>
            <a:endParaRPr sz="18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20"/>
          <p:cNvSpPr txBox="1"/>
          <p:nvPr>
            <p:ph type="title"/>
          </p:nvPr>
        </p:nvSpPr>
        <p:spPr>
          <a:xfrm>
            <a:off x="311700" y="129725"/>
            <a:ext cx="8520600" cy="80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Elections</a:t>
            </a:r>
            <a:endParaRPr b="1" sz="2300">
              <a:latin typeface="Times New Roman"/>
              <a:ea typeface="Times New Roman"/>
              <a:cs typeface="Times New Roman"/>
              <a:sym typeface="Times New Roman"/>
            </a:endParaRPr>
          </a:p>
        </p:txBody>
      </p:sp>
      <p:sp>
        <p:nvSpPr>
          <p:cNvPr id="703" name="Google Shape;703;p20"/>
          <p:cNvSpPr txBox="1"/>
          <p:nvPr>
            <p:ph idx="1" type="body"/>
          </p:nvPr>
        </p:nvSpPr>
        <p:spPr>
          <a:xfrm>
            <a:off x="382775" y="819925"/>
            <a:ext cx="8449500" cy="33492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Thank you for everyone who has submitted an interest form! &lt;3 </a:t>
            </a:r>
            <a:endParaRPr sz="1600"/>
          </a:p>
          <a:p>
            <a:pPr indent="-330200" lvl="0" marL="457200" rtl="0" algn="l">
              <a:lnSpc>
                <a:spcPct val="115000"/>
              </a:lnSpc>
              <a:spcBef>
                <a:spcPts val="0"/>
              </a:spcBef>
              <a:spcAft>
                <a:spcPts val="0"/>
              </a:spcAft>
              <a:buClr>
                <a:srgbClr val="202124"/>
              </a:buClr>
              <a:buSzPts val="1600"/>
              <a:buChar char="●"/>
            </a:pPr>
            <a:r>
              <a:rPr b="1" lang="en" sz="1600">
                <a:solidFill>
                  <a:srgbClr val="202124"/>
                </a:solidFill>
              </a:rPr>
              <a:t>Please submit an election form if you wish to run for a position for next school year, even if you submitted an interest form! </a:t>
            </a:r>
            <a:endParaRPr b="1" sz="1600">
              <a:solidFill>
                <a:srgbClr val="202124"/>
              </a:solidFill>
            </a:endParaRPr>
          </a:p>
          <a:p>
            <a:pPr indent="-330200" lvl="0" marL="457200" rtl="0" algn="l">
              <a:lnSpc>
                <a:spcPct val="115000"/>
              </a:lnSpc>
              <a:spcBef>
                <a:spcPts val="0"/>
              </a:spcBef>
              <a:spcAft>
                <a:spcPts val="0"/>
              </a:spcAft>
              <a:buClr>
                <a:srgbClr val="202124"/>
              </a:buClr>
              <a:buSzPts val="1600"/>
              <a:buChar char="●"/>
            </a:pPr>
            <a:r>
              <a:rPr lang="en" sz="1600">
                <a:solidFill>
                  <a:srgbClr val="202124"/>
                </a:solidFill>
              </a:rPr>
              <a:t>For elections, we ask you to provide a reason why you think you should be elected, list relevant experiences and your plans to improve the club (if running for multiple positions just write a general election pitch). </a:t>
            </a:r>
            <a:endParaRPr sz="1600">
              <a:solidFill>
                <a:srgbClr val="202124"/>
              </a:solidFill>
            </a:endParaRPr>
          </a:p>
          <a:p>
            <a:pPr indent="-330200" lvl="0" marL="457200" rtl="0" algn="l">
              <a:lnSpc>
                <a:spcPct val="115000"/>
              </a:lnSpc>
              <a:spcBef>
                <a:spcPts val="0"/>
              </a:spcBef>
              <a:spcAft>
                <a:spcPts val="0"/>
              </a:spcAft>
              <a:buClr>
                <a:srgbClr val="202124"/>
              </a:buClr>
              <a:buSzPts val="1600"/>
              <a:buChar char="●"/>
            </a:pPr>
            <a:r>
              <a:rPr lang="en" sz="1600">
                <a:solidFill>
                  <a:srgbClr val="202124"/>
                </a:solidFill>
              </a:rPr>
              <a:t>I can read your speech to everyone if you do not want to as well.</a:t>
            </a:r>
            <a:endParaRPr sz="1600">
              <a:solidFill>
                <a:srgbClr val="202124"/>
              </a:solidFill>
            </a:endParaRPr>
          </a:p>
          <a:p>
            <a:pPr indent="-330200" lvl="0" marL="457200" rtl="0" algn="l">
              <a:lnSpc>
                <a:spcPct val="115000"/>
              </a:lnSpc>
              <a:spcBef>
                <a:spcPts val="0"/>
              </a:spcBef>
              <a:spcAft>
                <a:spcPts val="0"/>
              </a:spcAft>
              <a:buClr>
                <a:srgbClr val="202124"/>
              </a:buClr>
              <a:buSzPts val="1600"/>
              <a:buChar char="●"/>
            </a:pPr>
            <a:r>
              <a:rPr lang="en" sz="1600">
                <a:solidFill>
                  <a:srgbClr val="202124"/>
                </a:solidFill>
              </a:rPr>
              <a:t>Each position is held for one school year. </a:t>
            </a:r>
            <a:endParaRPr sz="1600">
              <a:solidFill>
                <a:srgbClr val="202124"/>
              </a:solidFill>
            </a:endParaRPr>
          </a:p>
          <a:p>
            <a:pPr indent="-330200" lvl="0" marL="457200" rtl="0" algn="l">
              <a:lnSpc>
                <a:spcPct val="115000"/>
              </a:lnSpc>
              <a:spcBef>
                <a:spcPts val="0"/>
              </a:spcBef>
              <a:spcAft>
                <a:spcPts val="0"/>
              </a:spcAft>
              <a:buClr>
                <a:srgbClr val="202124"/>
              </a:buClr>
              <a:buSzPts val="1600"/>
              <a:buChar char="●"/>
            </a:pPr>
            <a:r>
              <a:rPr lang="en" sz="1600">
                <a:solidFill>
                  <a:srgbClr val="202124"/>
                </a:solidFill>
              </a:rPr>
              <a:t>After speeches, everyone will vote! There will also be transition training that we will provide you before the end of the 2023 spring semester. </a:t>
            </a:r>
            <a:endParaRPr sz="1600">
              <a:solidFill>
                <a:srgbClr val="202124"/>
              </a:solidFill>
            </a:endParaRPr>
          </a:p>
          <a:p>
            <a:pPr indent="-330200" lvl="0" marL="457200" rtl="0" algn="l">
              <a:lnSpc>
                <a:spcPct val="115000"/>
              </a:lnSpc>
              <a:spcBef>
                <a:spcPts val="0"/>
              </a:spcBef>
              <a:spcAft>
                <a:spcPts val="0"/>
              </a:spcAft>
              <a:buClr>
                <a:srgbClr val="202124"/>
              </a:buClr>
              <a:buSzPts val="1600"/>
              <a:buChar char="●"/>
            </a:pPr>
            <a:r>
              <a:rPr lang="en" sz="1600">
                <a:solidFill>
                  <a:srgbClr val="202124"/>
                </a:solidFill>
              </a:rPr>
              <a:t>Election Form: </a:t>
            </a:r>
            <a:r>
              <a:rPr lang="en" sz="1600" u="sng">
                <a:solidFill>
                  <a:schemeClr val="hlink"/>
                </a:solidFill>
                <a:hlinkClick r:id="rId3"/>
              </a:rPr>
              <a:t>https://docs.google.com/forms/d/e/1FAIpQLSeS6IICteU8rhk4iHcqs2f11Bn5Dourj7PhW7zNHOppK1olAw/viewform?usp=pp_url</a:t>
            </a:r>
            <a:endParaRPr sz="1600">
              <a:solidFill>
                <a:srgbClr val="20212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21"/>
          <p:cNvSpPr txBox="1"/>
          <p:nvPr>
            <p:ph type="title"/>
          </p:nvPr>
        </p:nvSpPr>
        <p:spPr>
          <a:xfrm>
            <a:off x="311700" y="184100"/>
            <a:ext cx="8520600" cy="80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E-board Positions</a:t>
            </a:r>
            <a:endParaRPr b="1" sz="2300">
              <a:latin typeface="Times New Roman"/>
              <a:ea typeface="Times New Roman"/>
              <a:cs typeface="Times New Roman"/>
              <a:sym typeface="Times New Roman"/>
            </a:endParaRPr>
          </a:p>
        </p:txBody>
      </p:sp>
      <p:sp>
        <p:nvSpPr>
          <p:cNvPr id="709" name="Google Shape;709;p21"/>
          <p:cNvSpPr txBox="1"/>
          <p:nvPr>
            <p:ph idx="1" type="body"/>
          </p:nvPr>
        </p:nvSpPr>
        <p:spPr>
          <a:xfrm>
            <a:off x="347250" y="656800"/>
            <a:ext cx="8449500" cy="3349200"/>
          </a:xfrm>
          <a:prstGeom prst="rect">
            <a:avLst/>
          </a:prstGeom>
          <a:noFill/>
          <a:ln>
            <a:noFill/>
          </a:ln>
        </p:spPr>
        <p:txBody>
          <a:bodyPr anchorCtr="0" anchor="ctr"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1" lang="en" sz="1300" u="sng">
                <a:solidFill>
                  <a:srgbClr val="202124"/>
                </a:solidFill>
              </a:rPr>
              <a:t>President:</a:t>
            </a:r>
            <a:r>
              <a:rPr lang="en" sz="1300">
                <a:solidFill>
                  <a:srgbClr val="202124"/>
                </a:solidFill>
              </a:rPr>
              <a:t> Oversee and assist all committees below and club events, Developing and managing projects, Leads both general body and executive board meetings; attend UMBC student org training sessions, Ensures that all requirements for renewal of the club are being met, Serving as the organization’s official representative for communicating with SGA and UMBC staff, Manage club socials (Instagram account, groupme, discord, and myUMBC page)</a:t>
            </a:r>
            <a:endParaRPr sz="1300">
              <a:solidFill>
                <a:schemeClr val="dk1"/>
              </a:solidFill>
            </a:endParaRPr>
          </a:p>
          <a:p>
            <a:pPr indent="-336550" lvl="0" marL="457200" rtl="0" algn="l">
              <a:lnSpc>
                <a:spcPct val="115000"/>
              </a:lnSpc>
              <a:spcBef>
                <a:spcPts val="0"/>
              </a:spcBef>
              <a:spcAft>
                <a:spcPts val="0"/>
              </a:spcAft>
              <a:buSzPts val="1700"/>
              <a:buChar char="●"/>
            </a:pPr>
            <a:r>
              <a:rPr b="1" lang="en" sz="1300" u="sng">
                <a:solidFill>
                  <a:srgbClr val="202124"/>
                </a:solidFill>
              </a:rPr>
              <a:t>Vice-President:</a:t>
            </a:r>
            <a:r>
              <a:rPr lang="en" sz="1300">
                <a:solidFill>
                  <a:srgbClr val="202124"/>
                </a:solidFill>
              </a:rPr>
              <a:t> Assuming the role of President in the event of the President’s absence or incapacity, Assists the President in all duties, Acts as a bridge of communication between every position, Assist treasurer in managing fundraising and managing the organization’s funds while ensuring compliance with all financial rules and guidelines, Attend officer meetings and UMBC student org training sessions</a:t>
            </a:r>
            <a:endParaRPr sz="1700">
              <a:solidFill>
                <a:srgbClr val="202124"/>
              </a:solidFill>
            </a:endParaRPr>
          </a:p>
          <a:p>
            <a:pPr indent="-336550" lvl="0" marL="457200" rtl="0" algn="l">
              <a:lnSpc>
                <a:spcPct val="115000"/>
              </a:lnSpc>
              <a:spcBef>
                <a:spcPts val="0"/>
              </a:spcBef>
              <a:spcAft>
                <a:spcPts val="0"/>
              </a:spcAft>
              <a:buClr>
                <a:srgbClr val="202124"/>
              </a:buClr>
              <a:buSzPts val="1700"/>
              <a:buChar char="●"/>
            </a:pPr>
            <a:r>
              <a:rPr lang="en" sz="1600">
                <a:solidFill>
                  <a:srgbClr val="202124"/>
                </a:solidFill>
              </a:rPr>
              <a:t>Election Form: </a:t>
            </a:r>
            <a:r>
              <a:rPr lang="en" sz="1700" u="sng">
                <a:solidFill>
                  <a:schemeClr val="hlink"/>
                </a:solidFill>
                <a:hlinkClick r:id="rId3"/>
              </a:rPr>
              <a:t>https://docs.google.com/forms/d/e/1FAIpQLSeS6IICteU8rhk4iHcqs2f11Bn5Dourj7PhW7zNHOppK1olAw/viewform?usp=pp_url</a:t>
            </a:r>
            <a:endParaRPr sz="1700">
              <a:solidFill>
                <a:srgbClr val="20212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22"/>
          <p:cNvSpPr txBox="1"/>
          <p:nvPr>
            <p:ph type="title"/>
          </p:nvPr>
        </p:nvSpPr>
        <p:spPr>
          <a:xfrm>
            <a:off x="311700" y="184100"/>
            <a:ext cx="8520600" cy="80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E-board Positions</a:t>
            </a:r>
            <a:endParaRPr b="1" sz="2300">
              <a:latin typeface="Times New Roman"/>
              <a:ea typeface="Times New Roman"/>
              <a:cs typeface="Times New Roman"/>
              <a:sym typeface="Times New Roman"/>
            </a:endParaRPr>
          </a:p>
        </p:txBody>
      </p:sp>
      <p:sp>
        <p:nvSpPr>
          <p:cNvPr id="715" name="Google Shape;715;p22"/>
          <p:cNvSpPr txBox="1"/>
          <p:nvPr>
            <p:ph idx="1" type="body"/>
          </p:nvPr>
        </p:nvSpPr>
        <p:spPr>
          <a:xfrm>
            <a:off x="347250" y="591550"/>
            <a:ext cx="8449500" cy="3349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endParaRPr>
          </a:p>
          <a:p>
            <a:pPr indent="-336550" lvl="0" marL="457200" rtl="0" algn="l">
              <a:lnSpc>
                <a:spcPct val="115000"/>
              </a:lnSpc>
              <a:spcBef>
                <a:spcPts val="0"/>
              </a:spcBef>
              <a:spcAft>
                <a:spcPts val="0"/>
              </a:spcAft>
              <a:buSzPts val="1700"/>
              <a:buChar char="●"/>
            </a:pPr>
            <a:r>
              <a:rPr b="1" lang="en" sz="1300" u="sng">
                <a:solidFill>
                  <a:srgbClr val="202124"/>
                </a:solidFill>
              </a:rPr>
              <a:t>Secretary:</a:t>
            </a:r>
            <a:r>
              <a:rPr b="1" lang="en" sz="1300">
                <a:solidFill>
                  <a:srgbClr val="202124"/>
                </a:solidFill>
              </a:rPr>
              <a:t> </a:t>
            </a:r>
            <a:r>
              <a:rPr lang="en" sz="1300">
                <a:solidFill>
                  <a:srgbClr val="202124"/>
                </a:solidFill>
              </a:rPr>
              <a:t>Send out bi-weekly emails to remind people about upcoming meetings, Manage member recruitment/retention, Exploring and sharing the history of the organization, Attend officer meetings and UMBC student org training sessions</a:t>
            </a:r>
            <a:endParaRPr sz="1300">
              <a:solidFill>
                <a:srgbClr val="202124"/>
              </a:solidFill>
            </a:endParaRPr>
          </a:p>
          <a:p>
            <a:pPr indent="-336550" lvl="0" marL="457200" rtl="0" algn="l">
              <a:lnSpc>
                <a:spcPct val="115000"/>
              </a:lnSpc>
              <a:spcBef>
                <a:spcPts val="0"/>
              </a:spcBef>
              <a:spcAft>
                <a:spcPts val="0"/>
              </a:spcAft>
              <a:buSzPts val="1700"/>
              <a:buChar char="●"/>
            </a:pPr>
            <a:r>
              <a:rPr b="1" lang="en" sz="1300" u="sng">
                <a:solidFill>
                  <a:srgbClr val="202124"/>
                </a:solidFill>
              </a:rPr>
              <a:t>Treasurer:</a:t>
            </a:r>
            <a:r>
              <a:rPr lang="en" sz="1300">
                <a:solidFill>
                  <a:srgbClr val="202124"/>
                </a:solidFill>
              </a:rPr>
              <a:t> Managing fundraising, Managing the organization’s funds and ensuring compliance with all financial rules and guidelines, Attend officer meetings and UMBC student org training sessions (especially treasurer training), Help apply for funding, such as SOAR. </a:t>
            </a:r>
            <a:endParaRPr sz="1300">
              <a:solidFill>
                <a:schemeClr val="dk1"/>
              </a:solidFill>
            </a:endParaRPr>
          </a:p>
          <a:p>
            <a:pPr indent="-336550" lvl="0" marL="457200" rtl="0" algn="l">
              <a:lnSpc>
                <a:spcPct val="115000"/>
              </a:lnSpc>
              <a:spcBef>
                <a:spcPts val="0"/>
              </a:spcBef>
              <a:spcAft>
                <a:spcPts val="0"/>
              </a:spcAft>
              <a:buSzPts val="1700"/>
              <a:buChar char="●"/>
            </a:pPr>
            <a:r>
              <a:rPr b="1" lang="en" sz="1300" u="sng">
                <a:solidFill>
                  <a:srgbClr val="202124"/>
                </a:solidFill>
              </a:rPr>
              <a:t>Events Manager:</a:t>
            </a:r>
            <a:r>
              <a:rPr lang="en" sz="1300">
                <a:solidFill>
                  <a:srgbClr val="202124"/>
                </a:solidFill>
              </a:rPr>
              <a:t> Manage member recruitment/retention, Exploring and sharing the history of the organization, Plan service/volunteer events or Pre-Vet club related trips, Create social events for club members, Attend officer meetings and UMBC student org training sessions, Develop graphics for events, including elections, involvement fest, and volunteering events </a:t>
            </a:r>
            <a:r>
              <a:rPr lang="en" sz="1300">
                <a:solidFill>
                  <a:srgbClr val="202124"/>
                </a:solidFill>
                <a:highlight>
                  <a:srgbClr val="FFFFFF"/>
                </a:highlight>
              </a:rPr>
              <a:t> </a:t>
            </a:r>
            <a:endParaRPr sz="1700">
              <a:solidFill>
                <a:srgbClr val="202124"/>
              </a:solidFill>
            </a:endParaRPr>
          </a:p>
          <a:p>
            <a:pPr indent="-336550" lvl="0" marL="457200" rtl="0" algn="l">
              <a:lnSpc>
                <a:spcPct val="115000"/>
              </a:lnSpc>
              <a:spcBef>
                <a:spcPts val="0"/>
              </a:spcBef>
              <a:spcAft>
                <a:spcPts val="0"/>
              </a:spcAft>
              <a:buClr>
                <a:srgbClr val="202124"/>
              </a:buClr>
              <a:buSzPts val="1700"/>
              <a:buChar char="●"/>
            </a:pPr>
            <a:r>
              <a:rPr lang="en" sz="1600">
                <a:solidFill>
                  <a:srgbClr val="202124"/>
                </a:solidFill>
              </a:rPr>
              <a:t>Election Form: </a:t>
            </a:r>
            <a:r>
              <a:rPr lang="en" sz="1700" u="sng">
                <a:solidFill>
                  <a:schemeClr val="hlink"/>
                </a:solidFill>
                <a:hlinkClick r:id="rId3"/>
              </a:rPr>
              <a:t>https://docs.google.com/forms/d/e/1FAIpQLSeS6IICteU8rhk4iHcqs2f11Bn5Dourj7PhW7zNHOppK1olAw/viewform?usp=pp_url</a:t>
            </a:r>
            <a:endParaRPr sz="1700">
              <a:solidFill>
                <a:srgbClr val="20212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3"/>
          <p:cNvSpPr txBox="1"/>
          <p:nvPr>
            <p:ph type="title"/>
          </p:nvPr>
        </p:nvSpPr>
        <p:spPr>
          <a:xfrm>
            <a:off x="311700" y="2591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Applying to Multiple Vet Schools </a:t>
            </a:r>
            <a:endParaRPr b="1" sz="2200">
              <a:latin typeface="Times New Roman"/>
              <a:ea typeface="Times New Roman"/>
              <a:cs typeface="Times New Roman"/>
              <a:sym typeface="Times New Roman"/>
            </a:endParaRPr>
          </a:p>
        </p:txBody>
      </p:sp>
      <p:sp>
        <p:nvSpPr>
          <p:cNvPr id="721" name="Google Shape;721;p23"/>
          <p:cNvSpPr txBox="1"/>
          <p:nvPr>
            <p:ph idx="1" type="body"/>
          </p:nvPr>
        </p:nvSpPr>
        <p:spPr>
          <a:xfrm>
            <a:off x="311700" y="863550"/>
            <a:ext cx="8520600" cy="3416400"/>
          </a:xfrm>
          <a:prstGeom prst="rect">
            <a:avLst/>
          </a:prstGeom>
          <a:noFill/>
          <a:ln>
            <a:noFill/>
          </a:ln>
        </p:spPr>
        <p:txBody>
          <a:bodyPr anchorCtr="0" anchor="ctr" bIns="91425" lIns="91425" spcFirstLastPara="1" rIns="91425" wrap="square" tIns="91425">
            <a:noAutofit/>
          </a:bodyPr>
          <a:lstStyle/>
          <a:p>
            <a:pPr indent="-330200" lvl="0" marL="457200" rtl="0" algn="l">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Sadly, applying to multiple schools can get </a:t>
            </a:r>
            <a:r>
              <a:rPr b="1" lang="en" sz="1600" u="sng">
                <a:solidFill>
                  <a:srgbClr val="000000"/>
                </a:solidFill>
                <a:latin typeface="Times New Roman"/>
                <a:ea typeface="Times New Roman"/>
                <a:cs typeface="Times New Roman"/>
                <a:sym typeface="Times New Roman"/>
              </a:rPr>
              <a:t>very </a:t>
            </a:r>
            <a:r>
              <a:rPr lang="en" sz="1600">
                <a:solidFill>
                  <a:srgbClr val="000000"/>
                </a:solidFill>
                <a:latin typeface="Times New Roman"/>
                <a:ea typeface="Times New Roman"/>
                <a:cs typeface="Times New Roman"/>
                <a:sym typeface="Times New Roman"/>
              </a:rPr>
              <a:t>expensive. VMCAS charges $220 for the first program you apply to and $115 for each additional program</a:t>
            </a:r>
            <a:r>
              <a:rPr lang="en" sz="1200">
                <a:solidFill>
                  <a:srgbClr val="000000"/>
                </a:solidFill>
                <a:latin typeface="Roboto"/>
                <a:ea typeface="Roboto"/>
                <a:cs typeface="Roboto"/>
                <a:sym typeface="Roboto"/>
              </a:rPr>
              <a:t>. </a:t>
            </a:r>
            <a:r>
              <a:rPr lang="en" sz="1600">
                <a:solidFill>
                  <a:srgbClr val="000000"/>
                </a:solidFill>
                <a:latin typeface="Times New Roman"/>
                <a:ea typeface="Times New Roman"/>
                <a:cs typeface="Times New Roman"/>
                <a:sym typeface="Times New Roman"/>
              </a:rPr>
              <a:t>And on top of that schools have a supplemental application fee.</a:t>
            </a:r>
            <a:r>
              <a:rPr lang="en" sz="1200">
                <a:solidFill>
                  <a:srgbClr val="000000"/>
                </a:solidFill>
                <a:latin typeface="Roboto"/>
                <a:ea typeface="Roboto"/>
                <a:cs typeface="Roboto"/>
                <a:sym typeface="Roboto"/>
              </a:rPr>
              <a:t> </a:t>
            </a:r>
            <a:endParaRPr sz="1600">
              <a:latin typeface="Times New Roman"/>
              <a:ea typeface="Times New Roman"/>
              <a:cs typeface="Times New Roman"/>
              <a:sym typeface="Times New Roman"/>
            </a:endParaRPr>
          </a:p>
          <a:p>
            <a:pPr indent="-330200" lvl="0" marL="457200" rtl="0" algn="l">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When choosing which schools to apply to keep in mind how far the school is from home and if that matters to you.</a:t>
            </a:r>
            <a:endParaRPr sz="1600">
              <a:solidFill>
                <a:srgbClr val="000000"/>
              </a:solidFill>
              <a:latin typeface="Times New Roman"/>
              <a:ea typeface="Times New Roman"/>
              <a:cs typeface="Times New Roman"/>
              <a:sym typeface="Times New Roman"/>
            </a:endParaRPr>
          </a:p>
          <a:p>
            <a:pPr indent="-330200" lvl="0" marL="457200" rtl="0" algn="l">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Keep in mind out of state tuition costs and whether or a school allows you to apply for residency and receive in state tuition.</a:t>
            </a:r>
            <a:endParaRPr sz="1600">
              <a:solidFill>
                <a:srgbClr val="000000"/>
              </a:solidFill>
              <a:latin typeface="Times New Roman"/>
              <a:ea typeface="Times New Roman"/>
              <a:cs typeface="Times New Roman"/>
              <a:sym typeface="Times New Roman"/>
            </a:endParaRPr>
          </a:p>
          <a:p>
            <a:pPr indent="-330200" lvl="0" marL="457200" rtl="0" algn="l">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List of North American veterinarian schools that allow you to apply for residency: North Carolina, Ohio, Missouri, Illinois, UC Davis, and Washington</a:t>
            </a:r>
            <a:endParaRPr sz="1600">
              <a:solidFill>
                <a:srgbClr val="000000"/>
              </a:solidFill>
              <a:latin typeface="Times New Roman"/>
              <a:ea typeface="Times New Roman"/>
              <a:cs typeface="Times New Roman"/>
              <a:sym typeface="Times New Roman"/>
            </a:endParaRPr>
          </a:p>
          <a:p>
            <a:pPr indent="-330200" lvl="0" marL="457200" rtl="0" algn="l">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Maryland’s Instate Tuition School:                                                                               </a:t>
            </a:r>
            <a:r>
              <a:rPr b="1" lang="en" sz="1600">
                <a:solidFill>
                  <a:srgbClr val="000000"/>
                </a:solidFill>
                <a:latin typeface="Times New Roman"/>
                <a:ea typeface="Times New Roman"/>
                <a:cs typeface="Times New Roman"/>
                <a:sym typeface="Times New Roman"/>
              </a:rPr>
              <a:t>Virginia-Maryland College of Veterinary Medicine</a:t>
            </a:r>
            <a:endParaRPr b="1" sz="16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600">
              <a:solidFill>
                <a:srgbClr val="000000"/>
              </a:solidFill>
              <a:latin typeface="Times New Roman"/>
              <a:ea typeface="Times New Roman"/>
              <a:cs typeface="Times New Roman"/>
              <a:sym typeface="Times New Roman"/>
            </a:endParaRPr>
          </a:p>
        </p:txBody>
      </p:sp>
      <p:pic>
        <p:nvPicPr>
          <p:cNvPr id="722" name="Google Shape;722;p23"/>
          <p:cNvPicPr preferRelativeResize="0"/>
          <p:nvPr/>
        </p:nvPicPr>
        <p:blipFill>
          <a:blip r:embed="rId3">
            <a:alphaModFix/>
          </a:blip>
          <a:stretch>
            <a:fillRect/>
          </a:stretch>
        </p:blipFill>
        <p:spPr>
          <a:xfrm>
            <a:off x="3568475" y="3768900"/>
            <a:ext cx="1195925" cy="795750"/>
          </a:xfrm>
          <a:prstGeom prst="rect">
            <a:avLst/>
          </a:prstGeom>
          <a:noFill/>
          <a:ln>
            <a:noFill/>
          </a:ln>
        </p:spPr>
      </p:pic>
      <p:pic>
        <p:nvPicPr>
          <p:cNvPr id="723" name="Google Shape;723;p23"/>
          <p:cNvPicPr preferRelativeResize="0"/>
          <p:nvPr/>
        </p:nvPicPr>
        <p:blipFill rotWithShape="1">
          <a:blip r:embed="rId4">
            <a:alphaModFix/>
          </a:blip>
          <a:srcRect b="41266" l="10480" r="41576" t="12912"/>
          <a:stretch/>
        </p:blipFill>
        <p:spPr>
          <a:xfrm>
            <a:off x="6208649" y="3205750"/>
            <a:ext cx="2060201" cy="1476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24"/>
          <p:cNvSpPr txBox="1"/>
          <p:nvPr>
            <p:ph type="title"/>
          </p:nvPr>
        </p:nvSpPr>
        <p:spPr>
          <a:xfrm>
            <a:off x="257325" y="0"/>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Comparing Costs for each Veterinary Program</a:t>
            </a:r>
            <a:r>
              <a:rPr b="1" lang="en" sz="2000">
                <a:latin typeface="Times New Roman"/>
                <a:ea typeface="Times New Roman"/>
                <a:cs typeface="Times New Roman"/>
                <a:sym typeface="Times New Roman"/>
              </a:rPr>
              <a:t> </a:t>
            </a:r>
            <a:endParaRPr b="1" sz="2000">
              <a:latin typeface="Times New Roman"/>
              <a:ea typeface="Times New Roman"/>
              <a:cs typeface="Times New Roman"/>
              <a:sym typeface="Times New Roman"/>
            </a:endParaRPr>
          </a:p>
        </p:txBody>
      </p:sp>
      <p:sp>
        <p:nvSpPr>
          <p:cNvPr id="729" name="Google Shape;729;p24"/>
          <p:cNvSpPr txBox="1"/>
          <p:nvPr>
            <p:ph idx="1" type="body"/>
          </p:nvPr>
        </p:nvSpPr>
        <p:spPr>
          <a:xfrm>
            <a:off x="590700" y="476175"/>
            <a:ext cx="35763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https://www.aavmc.org/becoming-a-veterinarian/funding-your-degree/cost-comparison-tool/</a:t>
            </a:r>
            <a:endParaRPr/>
          </a:p>
          <a:p>
            <a:pPr indent="0" lvl="0" marL="0" rtl="0" algn="l">
              <a:spcBef>
                <a:spcPts val="0"/>
              </a:spcBef>
              <a:spcAft>
                <a:spcPts val="0"/>
              </a:spcAft>
              <a:buNone/>
            </a:pPr>
            <a:r>
              <a:rPr lang="en"/>
              <a:t>Provides summary regarding each schools cost, scholarship, and debt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https://www.vin.com/studentdebtcenter/default.aspx?pid=14352&amp;id=7728661</a:t>
            </a:r>
            <a:endParaRPr/>
          </a:p>
          <a:p>
            <a:pPr indent="0" lvl="0" marL="0" rtl="0" algn="l">
              <a:spcBef>
                <a:spcPts val="0"/>
              </a:spcBef>
              <a:spcAft>
                <a:spcPts val="0"/>
              </a:spcAft>
              <a:buNone/>
            </a:pPr>
            <a:r>
              <a:rPr lang="en"/>
              <a:t>Provides ranking information for each school based off of tuition and cost of living.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730" name="Google Shape;730;p24"/>
          <p:cNvPicPr preferRelativeResize="0"/>
          <p:nvPr/>
        </p:nvPicPr>
        <p:blipFill>
          <a:blip r:embed="rId5">
            <a:alphaModFix/>
          </a:blip>
          <a:stretch>
            <a:fillRect/>
          </a:stretch>
        </p:blipFill>
        <p:spPr>
          <a:xfrm>
            <a:off x="4167000" y="578137"/>
            <a:ext cx="4835974" cy="3987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82_Juana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