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omfortaa Regular"/>
      <p:regular r:id="rId14"/>
      <p:bold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Regular-bold.fntdata"/><Relationship Id="rId14" Type="http://schemas.openxmlformats.org/officeDocument/2006/relationships/font" Target="fonts/ComfortaaRegular-regular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81a9b55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81a9b55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81a9b551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81a9b551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81a9b551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781a9b55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781a9b551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781a9b551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781a9b55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781a9b55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cf3b832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cf3b83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d660e20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d660e20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mbc-ges.maps.arcgis.com/apps/MapJournal/index.html?appid=c26c6bdc625941ac9e2581b0c7ea8486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484" l="0" r="0" t="-6034"/>
          <a:stretch/>
        </p:blipFill>
        <p:spPr>
          <a:xfrm>
            <a:off x="3017125" y="516075"/>
            <a:ext cx="3470700" cy="42825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04700" y="0"/>
            <a:ext cx="8934600" cy="11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Welcome to SEA!</a:t>
            </a:r>
            <a:endParaRPr b="1" sz="14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WHO WE ARE</a:t>
            </a:r>
            <a:endParaRPr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Description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“[SEA]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 has been established for the purpose of providing an opportunity for the entire UMBC community to participate in a variety of environmental activities.” (our constitution)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“We are SEA, a group of environmentally conscious students whose goal is to 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make UMBC an enjoyable and sustainable place to live and learn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. We love to see new people discover their passion for helping the environment, so please stop by.” (myUMBC)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2019-2020 Officers: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President: Reda Munir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Vice President: May Bennett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Treasurer: Ally Melton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Secretary: Kylie Barrett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WHO WE ARE</a:t>
            </a:r>
            <a:endParaRPr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NAME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MAJOR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YEAR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NEW OR RETURNING MEMBER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ICEBREAKER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875" y="2646075"/>
            <a:ext cx="2422425" cy="232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875" y="223650"/>
            <a:ext cx="2422425" cy="242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100" y="2322650"/>
            <a:ext cx="27051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THINGS WE DO</a:t>
            </a:r>
            <a:endParaRPr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Weekly Meetings surrounding a topic 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HarvestFest and EcoFest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Retriever Treasure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Eco Coalition &amp; Ambassadors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Fundraisers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Panera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Volunteering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Cleanups, etc.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Team-building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Field trips, activities, etc.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900" y="71175"/>
            <a:ext cx="27051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CAMPUS RESOURCES</a:t>
            </a:r>
            <a:endParaRPr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Student Orgs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Environmental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Environmental Task Force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Greenpeace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The Garden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Food Donations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Food Recovery Network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Retriever Essentials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Advocacy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YDSA - Young Democratic Socialists of America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GES COM - 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promote the academic interests, social interests and unity among students, faculty, and staff within the Geography &amp; Environmental Systems Dept.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■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SGA ECO - Environmental Collaboration of Organizations 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375" y="603575"/>
            <a:ext cx="2049296" cy="20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125" y="598825"/>
            <a:ext cx="2049300" cy="20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CAMPUS RESOURCES</a:t>
            </a:r>
            <a:endParaRPr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Campus Transportation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UMBC Transit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ZipCar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Bike Share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Casual Carpooling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Natural Resources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Green Roofs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Composting (Commons)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ic Sans MS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Green Buildings (</a:t>
            </a:r>
            <a:r>
              <a:rPr lang="en" u="sng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Green Building Tour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Pig Pen Pond 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400"/>
              <a:buFont typeface="Comfortaa"/>
              <a:buChar char="○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CERA Trail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Sustainability Matters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Climate Action Plan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900" y="1430500"/>
            <a:ext cx="3900401" cy="29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SPRING 2020 PROJECTS</a:t>
            </a:r>
            <a:endParaRPr sz="3000"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522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EcoFest </a:t>
            </a:r>
            <a:endParaRPr sz="19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500"/>
              <a:buFont typeface="Comfortaa"/>
              <a:buChar char="○"/>
            </a:pPr>
            <a:r>
              <a:rPr lang="en" sz="15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GreenFest </a:t>
            </a:r>
            <a:endParaRPr sz="15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Irvine Nature Center (or similar tree planting event)</a:t>
            </a:r>
            <a:endParaRPr sz="19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Nature Hikes </a:t>
            </a:r>
            <a:endParaRPr sz="19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8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Zero Waste Challenge</a:t>
            </a:r>
            <a:r>
              <a:rPr lang="en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DIY projects </a:t>
            </a:r>
            <a:endParaRPr sz="19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fortaa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Retriever Treasure </a:t>
            </a:r>
            <a:endParaRPr sz="1900">
              <a:solidFill>
                <a:srgbClr val="D9EAD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1900"/>
              <a:buFont typeface="Comic Sans MS"/>
              <a:buChar char="●"/>
            </a:pPr>
            <a:r>
              <a:rPr lang="en" sz="1900">
                <a:solidFill>
                  <a:srgbClr val="D9EAD3"/>
                </a:solidFill>
                <a:latin typeface="Comfortaa"/>
                <a:ea typeface="Comfortaa"/>
                <a:cs typeface="Comfortaa"/>
                <a:sym typeface="Comfortaa"/>
              </a:rPr>
              <a:t>What do you want to do this semester?</a:t>
            </a:r>
            <a:r>
              <a:rPr lang="en" sz="1900">
                <a:solidFill>
                  <a:srgbClr val="D9EAD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900">
              <a:solidFill>
                <a:srgbClr val="D9EAD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325" y="445025"/>
            <a:ext cx="3010051" cy="22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4825" y="2828500"/>
            <a:ext cx="1929225" cy="236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44950" y="36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RAFFLE</a:t>
            </a:r>
            <a:endParaRPr sz="3000"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100" y="1223663"/>
            <a:ext cx="3763350" cy="21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1662950" y="3635250"/>
            <a:ext cx="60846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00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Thank you for coming!</a:t>
            </a:r>
            <a:endParaRPr sz="3000">
              <a:solidFill>
                <a:srgbClr val="00FF00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