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9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275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4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67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73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31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03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6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64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128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605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595D-5436-4D4F-BDE6-C7397FDDB99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FDF8-690A-4D4E-98DA-E69CDAE3F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396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vid\Desktop\logo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2004" y="3230953"/>
            <a:ext cx="6199993" cy="2575707"/>
          </a:xfrm>
          <a:prstGeom prst="rect">
            <a:avLst/>
          </a:prstGeom>
          <a:noFill/>
          <a:effectLst>
            <a:glow>
              <a:schemeClr val="accent1">
                <a:alpha val="0"/>
              </a:schemeClr>
            </a:glow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>
                <a:ln w="1905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r>
              <a:rPr lang="en-US" sz="5300" b="1" dirty="0" smtClean="0">
                <a:ln w="1905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OLUNTEERS NEEDED!</a:t>
            </a:r>
            <a:r>
              <a:rPr lang="en-US" sz="4000" dirty="0" smtClean="0">
                <a:ln w="19050">
                  <a:solidFill>
                    <a:schemeClr val="tx1"/>
                  </a:solidFill>
                </a:ln>
              </a:rPr>
              <a:t/>
            </a:r>
            <a:br>
              <a:rPr lang="en-US" sz="4000" dirty="0" smtClean="0">
                <a:ln w="19050">
                  <a:solidFill>
                    <a:schemeClr val="tx1"/>
                  </a:solidFill>
                </a:ln>
              </a:rPr>
            </a:br>
            <a:r>
              <a:rPr lang="en-US" sz="3600" dirty="0" smtClean="0"/>
              <a:t>COLLEGE NIGHT - FALL 2011</a:t>
            </a:r>
            <a:endParaRPr lang="en-US" sz="3600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The Shriver Center is  looking for </a:t>
            </a:r>
            <a:r>
              <a:rPr lang="en-US" sz="1600" b="1" dirty="0" smtClean="0"/>
              <a:t>ENERGETIC, CREATIVE STUDENTS</a:t>
            </a:r>
            <a:r>
              <a:rPr lang="en-US" sz="1600" dirty="0" smtClean="0"/>
              <a:t> who would like the opportunity to make a difference in their community, </a:t>
            </a:r>
            <a:r>
              <a:rPr lang="en-US" sz="1600" dirty="0"/>
              <a:t>by </a:t>
            </a:r>
            <a:r>
              <a:rPr lang="en-US" sz="1600" dirty="0" smtClean="0"/>
              <a:t>helping to </a:t>
            </a:r>
            <a:r>
              <a:rPr lang="en-US" sz="1600" i="1" dirty="0" smtClean="0"/>
              <a:t>DESIGN AND IMPLEMENT EDUCATIONAL ACTIVITIES</a:t>
            </a:r>
            <a:r>
              <a:rPr lang="en-US" sz="1600" dirty="0" smtClean="0"/>
              <a:t> </a:t>
            </a:r>
            <a:r>
              <a:rPr lang="en-US" sz="1600" dirty="0"/>
              <a:t>for Baltimore City youth.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When and where?</a:t>
            </a:r>
          </a:p>
          <a:p>
            <a:pPr marL="0" indent="0">
              <a:buNone/>
            </a:pPr>
            <a:r>
              <a:rPr lang="en-US" sz="1600" dirty="0" smtClean="0"/>
              <a:t>Right here on Campus!  </a:t>
            </a:r>
            <a:r>
              <a:rPr lang="en-US" sz="1600" dirty="0" smtClean="0">
                <a:solidFill>
                  <a:prstClr val="black"/>
                </a:solidFill>
              </a:rPr>
              <a:t>Monday </a:t>
            </a:r>
            <a:r>
              <a:rPr lang="en-US" sz="1600" dirty="0">
                <a:solidFill>
                  <a:prstClr val="black"/>
                </a:solidFill>
              </a:rPr>
              <a:t>evenings from 5:00 – </a:t>
            </a:r>
            <a:r>
              <a:rPr lang="en-US" sz="1600" dirty="0" smtClean="0">
                <a:solidFill>
                  <a:prstClr val="black"/>
                </a:solidFill>
              </a:rPr>
              <a:t>8:00pm</a:t>
            </a:r>
            <a:endParaRPr lang="en-US" sz="1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1600" b="1" u="sng" dirty="0" smtClean="0">
                <a:solidFill>
                  <a:prstClr val="black"/>
                </a:solidFill>
              </a:rPr>
              <a:t>WHY?</a:t>
            </a:r>
            <a:endParaRPr lang="en-US" sz="1600" b="1" u="sng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Help</a:t>
            </a:r>
            <a:r>
              <a:rPr lang="en-US" sz="1400" dirty="0">
                <a:solidFill>
                  <a:prstClr val="black"/>
                </a:solidFill>
              </a:rPr>
              <a:t> less fortunate youths from </a:t>
            </a:r>
            <a:r>
              <a:rPr lang="en-US" sz="1400" dirty="0" smtClean="0">
                <a:solidFill>
                  <a:prstClr val="black"/>
                </a:solidFill>
              </a:rPr>
              <a:t>our </a:t>
            </a:r>
            <a:r>
              <a:rPr lang="en-US" sz="1400" dirty="0">
                <a:solidFill>
                  <a:prstClr val="black"/>
                </a:solidFill>
              </a:rPr>
              <a:t>area gain skills to build a better future!</a:t>
            </a:r>
          </a:p>
          <a:p>
            <a:pPr lvl="0"/>
            <a:r>
              <a:rPr lang="en-US" sz="1400" b="1" dirty="0">
                <a:solidFill>
                  <a:prstClr val="black"/>
                </a:solidFill>
              </a:rPr>
              <a:t>Build</a:t>
            </a:r>
            <a:r>
              <a:rPr lang="en-US" sz="1400" dirty="0">
                <a:solidFill>
                  <a:prstClr val="black"/>
                </a:solidFill>
              </a:rPr>
              <a:t> your teamwork skills</a:t>
            </a:r>
            <a:r>
              <a:rPr lang="en-US" sz="1400" dirty="0" smtClean="0">
                <a:solidFill>
                  <a:prstClr val="black"/>
                </a:solidFill>
              </a:rPr>
              <a:t>!</a:t>
            </a:r>
            <a:endParaRPr lang="en-US" sz="1400" b="1" dirty="0" smtClean="0">
              <a:solidFill>
                <a:prstClr val="black"/>
              </a:solidFill>
            </a:endParaRPr>
          </a:p>
          <a:p>
            <a:r>
              <a:rPr lang="en-US" sz="1400" b="1" dirty="0" smtClean="0">
                <a:solidFill>
                  <a:prstClr val="black"/>
                </a:solidFill>
              </a:rPr>
              <a:t>Earn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a certificate of completion </a:t>
            </a:r>
            <a:r>
              <a:rPr lang="en-US" sz="1400" dirty="0" smtClean="0">
                <a:solidFill>
                  <a:prstClr val="black"/>
                </a:solidFill>
              </a:rPr>
              <a:t>for your transcript and </a:t>
            </a:r>
            <a:r>
              <a:rPr lang="en-US" sz="1400" dirty="0">
                <a:solidFill>
                  <a:prstClr val="black"/>
                </a:solidFill>
              </a:rPr>
              <a:t>resume!</a:t>
            </a:r>
          </a:p>
          <a:p>
            <a:r>
              <a:rPr lang="en-US" sz="1400" b="1" dirty="0" smtClean="0">
                <a:solidFill>
                  <a:prstClr val="black"/>
                </a:solidFill>
              </a:rPr>
              <a:t>Network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with other civic-minded students on campus</a:t>
            </a:r>
            <a:r>
              <a:rPr lang="en-US" sz="1400" dirty="0" smtClean="0">
                <a:solidFill>
                  <a:prstClr val="black"/>
                </a:solidFill>
              </a:rPr>
              <a:t>!</a:t>
            </a:r>
          </a:p>
          <a:p>
            <a:pPr marL="0" indent="0" algn="ctr"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sz="1400" dirty="0" smtClean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308" y="5645479"/>
            <a:ext cx="8613385" cy="82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Please contact </a:t>
            </a:r>
            <a:r>
              <a:rPr lang="en-US" sz="1400" b="1" dirty="0">
                <a:solidFill>
                  <a:prstClr val="black"/>
                </a:solidFill>
              </a:rPr>
              <a:t>Dave </a:t>
            </a:r>
            <a:r>
              <a:rPr lang="en-US" sz="1400" b="1" dirty="0" err="1">
                <a:solidFill>
                  <a:prstClr val="black"/>
                </a:solidFill>
              </a:rPr>
              <a:t>Landymore</a:t>
            </a:r>
            <a:r>
              <a:rPr lang="en-US" sz="1400" dirty="0">
                <a:solidFill>
                  <a:prstClr val="black"/>
                </a:solidFill>
              </a:rPr>
              <a:t>, the Shriver Center Service-Learning Intern for College Night, for more </a:t>
            </a:r>
            <a:r>
              <a:rPr lang="en-US" sz="1400" dirty="0" smtClean="0">
                <a:solidFill>
                  <a:prstClr val="black"/>
                </a:solidFill>
              </a:rPr>
              <a:t>information</a:t>
            </a:r>
            <a:r>
              <a:rPr lang="en-US" sz="1400" dirty="0">
                <a:solidFill>
                  <a:prstClr val="black"/>
                </a:solidFill>
              </a:rPr>
              <a:t>.</a:t>
            </a:r>
            <a:endParaRPr lang="en-US" sz="1400" dirty="0" smtClean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en-US" sz="1400" b="1" dirty="0" smtClean="0">
                <a:solidFill>
                  <a:prstClr val="black"/>
                </a:solidFill>
              </a:rPr>
              <a:t>(443) 534-8003</a:t>
            </a:r>
          </a:p>
          <a:p>
            <a:pPr lvl="0" algn="ctr">
              <a:spcBef>
                <a:spcPct val="20000"/>
              </a:spcBef>
            </a:pPr>
            <a:r>
              <a:rPr lang="en-US" sz="1400" b="1" dirty="0" smtClean="0">
                <a:solidFill>
                  <a:prstClr val="black"/>
                </a:solidFill>
              </a:rPr>
              <a:t>dlandy1@umbc.edu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4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VOLUNTEERS NEEDED! COLLEGE NIGHT - FALL 2011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Kaykee1</cp:lastModifiedBy>
  <cp:revision>25</cp:revision>
  <dcterms:created xsi:type="dcterms:W3CDTF">2011-08-30T23:10:50Z</dcterms:created>
  <dcterms:modified xsi:type="dcterms:W3CDTF">2011-09-13T16:08:21Z</dcterms:modified>
</cp:coreProperties>
</file>