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7" r:id="rId2"/>
  </p:sldIdLst>
  <p:sldSz cx="13208000" cy="990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26"/>
    <p:restoredTop sz="94607"/>
  </p:normalViewPr>
  <p:slideViewPr>
    <p:cSldViewPr snapToGrid="0" snapToObjects="1">
      <p:cViewPr varScale="1">
        <p:scale>
          <a:sx n="62" d="100"/>
          <a:sy n="62" d="100"/>
        </p:scale>
        <p:origin x="129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6A6E27-7B77-F545-A19E-BE435835A207}" type="datetimeFigureOut">
              <a:rPr lang="en-US" smtClean="0"/>
              <a:t>10/29/19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6C32ED-2523-BE44-BE8A-B726A2588693}" type="slidenum">
              <a:rPr lang="en-US" smtClean="0"/>
              <a:t>‹#›</a:t>
            </a:fld>
            <a:endParaRPr lang="en-US"/>
          </a:p>
        </p:txBody>
      </p:sp>
    </p:spTree>
    <p:extLst>
      <p:ext uri="{BB962C8B-B14F-4D97-AF65-F5344CB8AC3E}">
        <p14:creationId xmlns:p14="http://schemas.microsoft.com/office/powerpoint/2010/main" val="70891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6C32ED-2523-BE44-BE8A-B726A2588693}" type="slidenum">
              <a:rPr lang="en-US" smtClean="0"/>
              <a:t>1</a:t>
            </a:fld>
            <a:endParaRPr lang="en-US"/>
          </a:p>
        </p:txBody>
      </p:sp>
    </p:spTree>
    <p:extLst>
      <p:ext uri="{BB962C8B-B14F-4D97-AF65-F5344CB8AC3E}">
        <p14:creationId xmlns:p14="http://schemas.microsoft.com/office/powerpoint/2010/main" val="3513691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621191"/>
            <a:ext cx="11226800" cy="3448756"/>
          </a:xfrm>
        </p:spPr>
        <p:txBody>
          <a:bodyPr anchor="b"/>
          <a:lstStyle>
            <a:lvl1pPr algn="ctr">
              <a:defRPr sz="8666"/>
            </a:lvl1pPr>
          </a:lstStyle>
          <a:p>
            <a:r>
              <a:rPr lang="en-US"/>
              <a:t>Click to edit Master title style</a:t>
            </a:r>
            <a:endParaRPr lang="en-US" dirty="0"/>
          </a:p>
        </p:txBody>
      </p:sp>
      <p:sp>
        <p:nvSpPr>
          <p:cNvPr id="3" name="Subtitle 2"/>
          <p:cNvSpPr>
            <a:spLocks noGrp="1"/>
          </p:cNvSpPr>
          <p:nvPr>
            <p:ph type="subTitle" idx="1"/>
          </p:nvPr>
        </p:nvSpPr>
        <p:spPr>
          <a:xfrm>
            <a:off x="1651000" y="5202944"/>
            <a:ext cx="99060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0EBB97-F761-5E46-B451-9A07238963F9}"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1059158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0EBB97-F761-5E46-B451-9A07238963F9}"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4044825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51976" y="527403"/>
            <a:ext cx="2847975"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08051" y="527403"/>
            <a:ext cx="8378825"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0EBB97-F761-5E46-B451-9A07238963F9}"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710245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0EBB97-F761-5E46-B451-9A07238963F9}"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2023167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01172" y="2469624"/>
            <a:ext cx="11391900" cy="4120620"/>
          </a:xfrm>
        </p:spPr>
        <p:txBody>
          <a:bodyPr anchor="b"/>
          <a:lstStyle>
            <a:lvl1pPr>
              <a:defRPr sz="8666"/>
            </a:lvl1pPr>
          </a:lstStyle>
          <a:p>
            <a:r>
              <a:rPr lang="en-US"/>
              <a:t>Click to edit Master title style</a:t>
            </a:r>
            <a:endParaRPr lang="en-US" dirty="0"/>
          </a:p>
        </p:txBody>
      </p:sp>
      <p:sp>
        <p:nvSpPr>
          <p:cNvPr id="3" name="Text Placeholder 2"/>
          <p:cNvSpPr>
            <a:spLocks noGrp="1"/>
          </p:cNvSpPr>
          <p:nvPr>
            <p:ph type="body" idx="1"/>
          </p:nvPr>
        </p:nvSpPr>
        <p:spPr>
          <a:xfrm>
            <a:off x="901172" y="6629226"/>
            <a:ext cx="11391900" cy="216693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0EBB97-F761-5E46-B451-9A07238963F9}"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4198820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08050" y="2637014"/>
            <a:ext cx="561340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86550" y="2637014"/>
            <a:ext cx="561340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0EBB97-F761-5E46-B451-9A07238963F9}"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143278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09770" y="527405"/>
            <a:ext cx="11391900"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9772" y="2428347"/>
            <a:ext cx="5587602"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Click to edit Master text styles</a:t>
            </a:r>
          </a:p>
        </p:txBody>
      </p:sp>
      <p:sp>
        <p:nvSpPr>
          <p:cNvPr id="4" name="Content Placeholder 3"/>
          <p:cNvSpPr>
            <a:spLocks noGrp="1"/>
          </p:cNvSpPr>
          <p:nvPr>
            <p:ph sz="half" idx="2"/>
          </p:nvPr>
        </p:nvSpPr>
        <p:spPr>
          <a:xfrm>
            <a:off x="909772" y="3618442"/>
            <a:ext cx="5587602"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86551" y="2428347"/>
            <a:ext cx="5615120"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Click to edit Master text styles</a:t>
            </a:r>
          </a:p>
        </p:txBody>
      </p:sp>
      <p:sp>
        <p:nvSpPr>
          <p:cNvPr id="6" name="Content Placeholder 5"/>
          <p:cNvSpPr>
            <a:spLocks noGrp="1"/>
          </p:cNvSpPr>
          <p:nvPr>
            <p:ph sz="quarter" idx="4"/>
          </p:nvPr>
        </p:nvSpPr>
        <p:spPr>
          <a:xfrm>
            <a:off x="6686551" y="3618442"/>
            <a:ext cx="5615120"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0EBB97-F761-5E46-B451-9A07238963F9}" type="datetimeFigureOut">
              <a:rPr lang="en-US" smtClean="0"/>
              <a:t>10/29/19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175541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0EBB97-F761-5E46-B451-9A07238963F9}" type="datetimeFigureOut">
              <a:rPr lang="en-US" smtClean="0"/>
              <a:t>10/29/19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1311448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EBB97-F761-5E46-B451-9A07238963F9}" type="datetimeFigureOut">
              <a:rPr lang="en-US" smtClean="0"/>
              <a:t>10/29/19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196981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9770" y="660400"/>
            <a:ext cx="4259924" cy="2311400"/>
          </a:xfrm>
        </p:spPr>
        <p:txBody>
          <a:bodyPr anchor="b"/>
          <a:lstStyle>
            <a:lvl1pPr>
              <a:defRPr sz="4622"/>
            </a:lvl1pPr>
          </a:lstStyle>
          <a:p>
            <a:r>
              <a:rPr lang="en-US"/>
              <a:t>Click to edit Master title style</a:t>
            </a:r>
            <a:endParaRPr lang="en-US" dirty="0"/>
          </a:p>
        </p:txBody>
      </p:sp>
      <p:sp>
        <p:nvSpPr>
          <p:cNvPr id="3" name="Content Placeholder 2"/>
          <p:cNvSpPr>
            <a:spLocks noGrp="1"/>
          </p:cNvSpPr>
          <p:nvPr>
            <p:ph idx="1"/>
          </p:nvPr>
        </p:nvSpPr>
        <p:spPr>
          <a:xfrm>
            <a:off x="5615120" y="1426283"/>
            <a:ext cx="6686550"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09770" y="2971800"/>
            <a:ext cx="425992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en-US"/>
              <a:t>Click to edit Master text styles</a:t>
            </a:r>
          </a:p>
        </p:txBody>
      </p:sp>
      <p:sp>
        <p:nvSpPr>
          <p:cNvPr id="5" name="Date Placeholder 4"/>
          <p:cNvSpPr>
            <a:spLocks noGrp="1"/>
          </p:cNvSpPr>
          <p:nvPr>
            <p:ph type="dt" sz="half" idx="10"/>
          </p:nvPr>
        </p:nvSpPr>
        <p:spPr/>
        <p:txBody>
          <a:bodyPr/>
          <a:lstStyle/>
          <a:p>
            <a:fld id="{B30EBB97-F761-5E46-B451-9A07238963F9}"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418959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9770" y="660400"/>
            <a:ext cx="4259924" cy="2311400"/>
          </a:xfrm>
        </p:spPr>
        <p:txBody>
          <a:bodyPr anchor="b"/>
          <a:lstStyle>
            <a:lvl1pPr>
              <a:defRPr sz="4622"/>
            </a:lvl1pPr>
          </a:lstStyle>
          <a:p>
            <a:r>
              <a:rPr lang="en-US"/>
              <a:t>Click to edit Master title style</a:t>
            </a:r>
            <a:endParaRPr lang="en-US" dirty="0"/>
          </a:p>
        </p:txBody>
      </p:sp>
      <p:sp>
        <p:nvSpPr>
          <p:cNvPr id="3" name="Picture Placeholder 2"/>
          <p:cNvSpPr>
            <a:spLocks noGrp="1" noChangeAspect="1"/>
          </p:cNvSpPr>
          <p:nvPr>
            <p:ph type="pic" idx="1"/>
          </p:nvPr>
        </p:nvSpPr>
        <p:spPr>
          <a:xfrm>
            <a:off x="5615120" y="1426283"/>
            <a:ext cx="6686550" cy="7039681"/>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en-US"/>
              <a:t>Click icon to add picture</a:t>
            </a:r>
            <a:endParaRPr lang="en-US" dirty="0"/>
          </a:p>
        </p:txBody>
      </p:sp>
      <p:sp>
        <p:nvSpPr>
          <p:cNvPr id="4" name="Text Placeholder 3"/>
          <p:cNvSpPr>
            <a:spLocks noGrp="1"/>
          </p:cNvSpPr>
          <p:nvPr>
            <p:ph type="body" sz="half" idx="2"/>
          </p:nvPr>
        </p:nvSpPr>
        <p:spPr>
          <a:xfrm>
            <a:off x="909770" y="2971800"/>
            <a:ext cx="425992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en-US"/>
              <a:t>Click to edit Master text styles</a:t>
            </a:r>
          </a:p>
        </p:txBody>
      </p:sp>
      <p:sp>
        <p:nvSpPr>
          <p:cNvPr id="5" name="Date Placeholder 4"/>
          <p:cNvSpPr>
            <a:spLocks noGrp="1"/>
          </p:cNvSpPr>
          <p:nvPr>
            <p:ph type="dt" sz="half" idx="10"/>
          </p:nvPr>
        </p:nvSpPr>
        <p:spPr/>
        <p:txBody>
          <a:bodyPr/>
          <a:lstStyle/>
          <a:p>
            <a:fld id="{B30EBB97-F761-5E46-B451-9A07238963F9}"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D33C93-BD79-6542-98B3-37C66B471A4C}" type="slidenum">
              <a:rPr lang="en-US" smtClean="0"/>
              <a:t>‹#›</a:t>
            </a:fld>
            <a:endParaRPr lang="en-US"/>
          </a:p>
        </p:txBody>
      </p:sp>
    </p:spTree>
    <p:extLst>
      <p:ext uri="{BB962C8B-B14F-4D97-AF65-F5344CB8AC3E}">
        <p14:creationId xmlns:p14="http://schemas.microsoft.com/office/powerpoint/2010/main" val="206705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8050" y="527405"/>
            <a:ext cx="11391900"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08050" y="2637014"/>
            <a:ext cx="11391900"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08050" y="9181397"/>
            <a:ext cx="29718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B30EBB97-F761-5E46-B451-9A07238963F9}" type="datetimeFigureOut">
              <a:rPr lang="en-US" smtClean="0"/>
              <a:t>10/29/19</a:t>
            </a:fld>
            <a:endParaRPr lang="en-US"/>
          </a:p>
        </p:txBody>
      </p:sp>
      <p:sp>
        <p:nvSpPr>
          <p:cNvPr id="5" name="Footer Placeholder 4"/>
          <p:cNvSpPr>
            <a:spLocks noGrp="1"/>
          </p:cNvSpPr>
          <p:nvPr>
            <p:ph type="ftr" sz="quarter" idx="3"/>
          </p:nvPr>
        </p:nvSpPr>
        <p:spPr>
          <a:xfrm>
            <a:off x="4375150" y="9181397"/>
            <a:ext cx="4457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8150" y="9181397"/>
            <a:ext cx="29718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AED33C93-BD79-6542-98B3-37C66B471A4C}" type="slidenum">
              <a:rPr lang="en-US" smtClean="0"/>
              <a:t>‹#›</a:t>
            </a:fld>
            <a:endParaRPr lang="en-US"/>
          </a:p>
        </p:txBody>
      </p:sp>
    </p:spTree>
    <p:extLst>
      <p:ext uri="{BB962C8B-B14F-4D97-AF65-F5344CB8AC3E}">
        <p14:creationId xmlns:p14="http://schemas.microsoft.com/office/powerpoint/2010/main" val="33846159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320759" rtl="0" eaLnBrk="1" latinLnBrk="0" hangingPunct="1">
        <a:lnSpc>
          <a:spcPct val="90000"/>
        </a:lnSpc>
        <a:spcBef>
          <a:spcPct val="0"/>
        </a:spcBef>
        <a:buNone/>
        <a:defRPr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55B6C1-95B0-4B48-B01F-B614C1A298BF}"/>
              </a:ext>
            </a:extLst>
          </p:cNvPr>
          <p:cNvSpPr/>
          <p:nvPr/>
        </p:nvSpPr>
        <p:spPr>
          <a:xfrm>
            <a:off x="774179" y="536999"/>
            <a:ext cx="11775094" cy="1405414"/>
          </a:xfrm>
          <a:prstGeom prst="rect">
            <a:avLst/>
          </a:prstGeom>
          <a:solidFill>
            <a:schemeClr val="accent4">
              <a:lumMod val="60000"/>
              <a:lumOff val="4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67"/>
          </a:p>
        </p:txBody>
      </p:sp>
      <p:sp>
        <p:nvSpPr>
          <p:cNvPr id="2" name="Rectangle 1">
            <a:extLst>
              <a:ext uri="{FF2B5EF4-FFF2-40B4-BE49-F238E27FC236}">
                <a16:creationId xmlns:a16="http://schemas.microsoft.com/office/drawing/2014/main" id="{0F75EA52-FAD3-0F41-8511-EEC8046DBA90}"/>
              </a:ext>
            </a:extLst>
          </p:cNvPr>
          <p:cNvSpPr/>
          <p:nvPr/>
        </p:nvSpPr>
        <p:spPr>
          <a:xfrm>
            <a:off x="329364" y="577986"/>
            <a:ext cx="12549272" cy="1261884"/>
          </a:xfrm>
          <a:prstGeom prst="rect">
            <a:avLst/>
          </a:prstGeom>
        </p:spPr>
        <p:txBody>
          <a:bodyPr wrap="square">
            <a:spAutoFit/>
          </a:bodyPr>
          <a:lstStyle/>
          <a:p>
            <a:pPr algn="ctr"/>
            <a:r>
              <a:rPr lang="en-US" sz="4000" b="1" dirty="0">
                <a:latin typeface="Arial" panose="020B0604020202020204" pitchFamily="34" charset="0"/>
                <a:ea typeface="MS Mincho" panose="02020609040205080304" pitchFamily="49" charset="-128"/>
                <a:cs typeface="Times New Roman" panose="02020603050405020304" pitchFamily="18" charset="0"/>
              </a:rPr>
              <a:t>SCI101L: </a:t>
            </a:r>
          </a:p>
          <a:p>
            <a:pPr algn="ctr"/>
            <a:r>
              <a:rPr lang="en-US" sz="3600" dirty="0">
                <a:latin typeface="Arial" panose="020B0604020202020204" pitchFamily="34" charset="0"/>
                <a:ea typeface="MS Mincho" panose="02020609040205080304" pitchFamily="49" charset="-128"/>
                <a:cs typeface="Times New Roman" panose="02020603050405020304" pitchFamily="18" charset="0"/>
              </a:rPr>
              <a:t>Quantitative Reasoning: Measurement and Skills Lab</a:t>
            </a:r>
          </a:p>
        </p:txBody>
      </p:sp>
      <p:sp>
        <p:nvSpPr>
          <p:cNvPr id="5" name="Rectangle 4">
            <a:extLst>
              <a:ext uri="{FF2B5EF4-FFF2-40B4-BE49-F238E27FC236}">
                <a16:creationId xmlns:a16="http://schemas.microsoft.com/office/drawing/2014/main" id="{4E2B705E-4561-6D47-94B7-D622EB44EE97}"/>
              </a:ext>
            </a:extLst>
          </p:cNvPr>
          <p:cNvSpPr/>
          <p:nvPr/>
        </p:nvSpPr>
        <p:spPr>
          <a:xfrm>
            <a:off x="645766" y="2276542"/>
            <a:ext cx="11903507" cy="7109639"/>
          </a:xfrm>
          <a:prstGeom prst="rect">
            <a:avLst/>
          </a:prstGeom>
        </p:spPr>
        <p:txBody>
          <a:bodyPr wrap="square">
            <a:spAutoFit/>
          </a:bodyPr>
          <a:lstStyle/>
          <a:p>
            <a:pPr algn="ctr"/>
            <a:r>
              <a:rPr lang="en-US" sz="2400" dirty="0">
                <a:latin typeface="Arial" panose="020B0604020202020204" pitchFamily="34" charset="0"/>
                <a:ea typeface="MS Mincho" panose="02020609040205080304" pitchFamily="49" charset="-128"/>
                <a:cs typeface="Times New Roman" panose="02020603050405020304" pitchFamily="18" charset="0"/>
              </a:rPr>
              <a:t>This interdisciplinary science laboratory course will expose students to different science, technology, engineering, and mathematics (STEM) disciplines through a series of modules centered on the common theme of measurement. </a:t>
            </a:r>
            <a:r>
              <a:rPr lang="en-US" sz="2400" b="1" dirty="0">
                <a:latin typeface="Arial" panose="020B0604020202020204" pitchFamily="34" charset="0"/>
                <a:ea typeface="MS Mincho" panose="02020609040205080304" pitchFamily="49" charset="-128"/>
                <a:cs typeface="Times New Roman" panose="02020603050405020304" pitchFamily="18" charset="0"/>
              </a:rPr>
              <a:t>All projects require mastering basic quantitative skills, high-order reasoning, and the practical use of laboratory measurement tools. </a:t>
            </a:r>
          </a:p>
          <a:p>
            <a:pPr algn="ctr"/>
            <a:endParaRPr lang="en-US" sz="2400" dirty="0">
              <a:latin typeface="Arial" panose="020B0604020202020204" pitchFamily="34" charset="0"/>
              <a:ea typeface="MS Mincho" panose="02020609040205080304" pitchFamily="49" charset="-128"/>
              <a:cs typeface="Times New Roman" panose="02020603050405020304" pitchFamily="18" charset="0"/>
            </a:endParaRPr>
          </a:p>
          <a:p>
            <a:pPr algn="ctr"/>
            <a:r>
              <a:rPr lang="en-US" sz="2400" dirty="0">
                <a:latin typeface="Arial" panose="020B0604020202020204" pitchFamily="34" charset="0"/>
                <a:ea typeface="MS Mincho" panose="02020609040205080304" pitchFamily="49" charset="-128"/>
                <a:cs typeface="Times New Roman" panose="02020603050405020304" pitchFamily="18" charset="0"/>
              </a:rPr>
              <a:t>This course is also designed as a CURE (Course-based Undergraduate Research Experience), allowing students to undertake original research experiments with unknown outcomes. Each module will focus on the field of Integrative Biology, examining insect biology from the scales of genes to whole organism performance, using tools from physics, engineering, and computer science.</a:t>
            </a:r>
          </a:p>
          <a:p>
            <a:pPr algn="ctr"/>
            <a:r>
              <a:rPr lang="en-US" sz="2400" i="1" u="sng" dirty="0">
                <a:latin typeface="Arial" panose="020B0604020202020204" pitchFamily="34" charset="0"/>
                <a:ea typeface="MS Mincho" panose="02020609040205080304" pitchFamily="49" charset="-128"/>
                <a:cs typeface="Times New Roman" panose="02020603050405020304" pitchFamily="18" charset="0"/>
              </a:rPr>
              <a:t>This course has a GEP “S” designation and has a Laboratory </a:t>
            </a:r>
            <a:r>
              <a:rPr lang="en-US" sz="2400" i="1" u="sng">
                <a:latin typeface="Arial" panose="020B0604020202020204" pitchFamily="34" charset="0"/>
                <a:ea typeface="MS Mincho" panose="02020609040205080304" pitchFamily="49" charset="-128"/>
                <a:cs typeface="Times New Roman" panose="02020603050405020304" pitchFamily="18" charset="0"/>
              </a:rPr>
              <a:t>component (2 credits).</a:t>
            </a:r>
            <a:endParaRPr lang="en-US" sz="2400" i="1" u="sng" dirty="0">
              <a:latin typeface="Arial" panose="020B0604020202020204" pitchFamily="34" charset="0"/>
              <a:ea typeface="MS Mincho" panose="02020609040205080304" pitchFamily="49" charset="-128"/>
              <a:cs typeface="Times New Roman" panose="02020603050405020304" pitchFamily="18" charset="0"/>
            </a:endParaRPr>
          </a:p>
          <a:p>
            <a:pPr algn="ctr"/>
            <a:endParaRPr lang="en-US" sz="2400" i="1" u="sng" dirty="0">
              <a:latin typeface="Arial" panose="020B0604020202020204" pitchFamily="34" charset="0"/>
              <a:ea typeface="MS Mincho" panose="02020609040205080304" pitchFamily="49" charset="-128"/>
              <a:cs typeface="Times New Roman" panose="02020603050405020304" pitchFamily="18" charset="0"/>
            </a:endParaRPr>
          </a:p>
          <a:p>
            <a:pPr algn="ctr"/>
            <a:r>
              <a:rPr lang="en-US" sz="2400" b="1" dirty="0">
                <a:latin typeface="Arial" panose="020B0604020202020204" pitchFamily="34" charset="0"/>
                <a:ea typeface="MS Mincho" panose="02020609040205080304" pitchFamily="49" charset="-128"/>
                <a:cs typeface="Times New Roman" panose="02020603050405020304" pitchFamily="18" charset="0"/>
              </a:rPr>
              <a:t>Meeting times</a:t>
            </a:r>
            <a:r>
              <a:rPr lang="en-US" sz="2400" dirty="0">
                <a:latin typeface="Arial" panose="020B0604020202020204" pitchFamily="34" charset="0"/>
                <a:ea typeface="MS Mincho" panose="02020609040205080304" pitchFamily="49" charset="-128"/>
                <a:cs typeface="Times New Roman" panose="02020603050405020304" pitchFamily="18" charset="0"/>
              </a:rPr>
              <a:t>: Monday: 1 – 1:50pm</a:t>
            </a:r>
          </a:p>
          <a:p>
            <a:pPr algn="ctr"/>
            <a:r>
              <a:rPr lang="en-US" sz="2400" dirty="0">
                <a:latin typeface="Arial" panose="020B0604020202020204" pitchFamily="34" charset="0"/>
                <a:ea typeface="MS Mincho" panose="02020609040205080304" pitchFamily="49" charset="-128"/>
                <a:cs typeface="Times New Roman" panose="02020603050405020304" pitchFamily="18" charset="0"/>
              </a:rPr>
              <a:t>                                 Wednesday: 1 – 5:00pm</a:t>
            </a:r>
          </a:p>
          <a:p>
            <a:pPr algn="ctr"/>
            <a:endParaRPr lang="en-US" sz="2400" dirty="0">
              <a:latin typeface="Arial" panose="020B0604020202020204" pitchFamily="34" charset="0"/>
              <a:ea typeface="MS Mincho" panose="02020609040205080304" pitchFamily="49" charset="-128"/>
              <a:cs typeface="Times New Roman" panose="02020603050405020304" pitchFamily="18" charset="0"/>
            </a:endParaRPr>
          </a:p>
          <a:p>
            <a:pPr algn="ctr"/>
            <a:r>
              <a:rPr lang="en-US" sz="2400" b="1" dirty="0">
                <a:latin typeface="Arial" panose="020B0604020202020204" pitchFamily="34" charset="0"/>
                <a:ea typeface="MS Mincho" panose="02020609040205080304" pitchFamily="49" charset="-128"/>
                <a:cs typeface="Times New Roman" panose="02020603050405020304" pitchFamily="18" charset="0"/>
              </a:rPr>
              <a:t>If you have questions, contact Dr. Fredrick </a:t>
            </a:r>
            <a:r>
              <a:rPr lang="en-US" sz="2400" b="1" dirty="0" err="1">
                <a:latin typeface="Arial" panose="020B0604020202020204" pitchFamily="34" charset="0"/>
                <a:ea typeface="MS Mincho" panose="02020609040205080304" pitchFamily="49" charset="-128"/>
                <a:cs typeface="Times New Roman" panose="02020603050405020304" pitchFamily="18" charset="0"/>
              </a:rPr>
              <a:t>Larabee</a:t>
            </a:r>
            <a:endParaRPr lang="en-US" sz="2400" b="1" dirty="0">
              <a:latin typeface="Arial" panose="020B0604020202020204" pitchFamily="34" charset="0"/>
              <a:ea typeface="MS Mincho" panose="02020609040205080304" pitchFamily="49" charset="-128"/>
              <a:cs typeface="Times New Roman" panose="02020603050405020304" pitchFamily="18" charset="0"/>
            </a:endParaRPr>
          </a:p>
          <a:p>
            <a:pPr algn="ctr"/>
            <a:r>
              <a:rPr lang="en-US" sz="2400" b="1" dirty="0">
                <a:latin typeface="Arial" panose="020B0604020202020204" pitchFamily="34" charset="0"/>
                <a:ea typeface="MS Mincho" panose="02020609040205080304" pitchFamily="49" charset="-128"/>
                <a:cs typeface="Times New Roman" panose="02020603050405020304" pitchFamily="18" charset="0"/>
              </a:rPr>
              <a:t>(</a:t>
            </a:r>
            <a:r>
              <a:rPr lang="en-US" sz="2400" b="1" dirty="0" err="1">
                <a:latin typeface="Arial" panose="020B0604020202020204" pitchFamily="34" charset="0"/>
                <a:ea typeface="MS Mincho" panose="02020609040205080304" pitchFamily="49" charset="-128"/>
                <a:cs typeface="Times New Roman" panose="02020603050405020304" pitchFamily="18" charset="0"/>
              </a:rPr>
              <a:t>larabeef@umbc.edu</a:t>
            </a:r>
            <a:r>
              <a:rPr lang="en-US" sz="2400" b="1" dirty="0">
                <a:latin typeface="Arial" panose="020B0604020202020204" pitchFamily="34" charset="0"/>
                <a:ea typeface="MS Mincho" panose="02020609040205080304" pitchFamily="49" charset="-128"/>
                <a:cs typeface="Times New Roman" panose="02020603050405020304" pitchFamily="18" charset="0"/>
              </a:rPr>
              <a:t>)</a:t>
            </a:r>
          </a:p>
          <a:p>
            <a:pPr algn="ctr"/>
            <a:endParaRPr lang="en-US" sz="2400" u="sng" dirty="0">
              <a:latin typeface="Arial" panose="020B060402020202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1555737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TotalTime>
  <Words>174</Words>
  <Application>Microsoft Macintosh PowerPoint</Application>
  <PresentationFormat>Custom</PresentationFormat>
  <Paragraphs>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Fredrick Larabee</cp:lastModifiedBy>
  <cp:revision>11</cp:revision>
  <cp:lastPrinted>2019-10-21T14:21:27Z</cp:lastPrinted>
  <dcterms:created xsi:type="dcterms:W3CDTF">2019-10-21T13:17:08Z</dcterms:created>
  <dcterms:modified xsi:type="dcterms:W3CDTF">2019-10-29T16:10:18Z</dcterms:modified>
</cp:coreProperties>
</file>