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4"/>
    <p:sldMasterId id="2147483667" r:id="rId5"/>
    <p:sldMasterId id="2147483674" r:id="rId6"/>
    <p:sldMasterId id="2147483681" r:id="rId7"/>
    <p:sldMasterId id="2147483694" r:id="rId8"/>
  </p:sldMasterIdLst>
  <p:notesMasterIdLst>
    <p:notesMasterId r:id="rId34"/>
  </p:notesMasterIdLst>
  <p:handoutMasterIdLst>
    <p:handoutMasterId r:id="rId35"/>
  </p:handoutMasterIdLst>
  <p:sldIdLst>
    <p:sldId id="420" r:id="rId9"/>
    <p:sldId id="507" r:id="rId10"/>
    <p:sldId id="506" r:id="rId11"/>
    <p:sldId id="526" r:id="rId12"/>
    <p:sldId id="523" r:id="rId13"/>
    <p:sldId id="528" r:id="rId14"/>
    <p:sldId id="522" r:id="rId15"/>
    <p:sldId id="515" r:id="rId16"/>
    <p:sldId id="516" r:id="rId17"/>
    <p:sldId id="517" r:id="rId18"/>
    <p:sldId id="518" r:id="rId19"/>
    <p:sldId id="519" r:id="rId20"/>
    <p:sldId id="520" r:id="rId21"/>
    <p:sldId id="510" r:id="rId22"/>
    <p:sldId id="511" r:id="rId23"/>
    <p:sldId id="512" r:id="rId24"/>
    <p:sldId id="513" r:id="rId25"/>
    <p:sldId id="514" r:id="rId26"/>
    <p:sldId id="521" r:id="rId27"/>
    <p:sldId id="504" r:id="rId28"/>
    <p:sldId id="297" r:id="rId29"/>
    <p:sldId id="290" r:id="rId30"/>
    <p:sldId id="283" r:id="rId31"/>
    <p:sldId id="296" r:id="rId32"/>
    <p:sldId id="295" r:id="rId33"/>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01">
          <p15:clr>
            <a:srgbClr val="A4A3A4"/>
          </p15:clr>
        </p15:guide>
        <p15:guide id="2" orient="horz" pos="4033">
          <p15:clr>
            <a:srgbClr val="A4A3A4"/>
          </p15:clr>
        </p15:guide>
        <p15:guide id="3" orient="horz" pos="719">
          <p15:clr>
            <a:srgbClr val="A4A3A4"/>
          </p15:clr>
        </p15:guide>
        <p15:guide id="4" orient="horz" pos="763">
          <p15:clr>
            <a:srgbClr val="A4A3A4"/>
          </p15:clr>
        </p15:guide>
        <p15:guide id="5" orient="horz" pos="1294">
          <p15:clr>
            <a:srgbClr val="A4A3A4"/>
          </p15:clr>
        </p15:guide>
        <p15:guide id="6" orient="horz" pos="3829">
          <p15:clr>
            <a:srgbClr val="A4A3A4"/>
          </p15:clr>
        </p15:guide>
        <p15:guide id="7" orient="horz" pos="2562">
          <p15:clr>
            <a:srgbClr val="A4A3A4"/>
          </p15:clr>
        </p15:guide>
        <p15:guide id="8" orient="horz" pos="1010">
          <p15:clr>
            <a:srgbClr val="A4A3A4"/>
          </p15:clr>
        </p15:guide>
        <p15:guide id="9" pos="229">
          <p15:clr>
            <a:srgbClr val="A4A3A4"/>
          </p15:clr>
        </p15:guide>
        <p15:guide id="10" pos="2878">
          <p15:clr>
            <a:srgbClr val="A4A3A4"/>
          </p15:clr>
        </p15:guide>
        <p15:guide id="11" pos="5528">
          <p15:clr>
            <a:srgbClr val="A4A3A4"/>
          </p15:clr>
        </p15:guide>
        <p15:guide id="12" pos="2823">
          <p15:clr>
            <a:srgbClr val="A4A3A4"/>
          </p15:clr>
        </p15:guide>
        <p15:guide id="13" pos="2939">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56A1"/>
    <a:srgbClr val="0099CC"/>
    <a:srgbClr val="EE670C"/>
    <a:srgbClr val="F47B27"/>
    <a:srgbClr val="FFFFFF"/>
    <a:srgbClr val="FF3300"/>
    <a:srgbClr val="CFD87A"/>
    <a:srgbClr val="006546"/>
    <a:srgbClr val="CC0033"/>
    <a:srgbClr val="81CF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26" autoAdjust="0"/>
    <p:restoredTop sz="94249" autoAdjust="0"/>
  </p:normalViewPr>
  <p:slideViewPr>
    <p:cSldViewPr snapToGrid="0">
      <p:cViewPr>
        <p:scale>
          <a:sx n="70" d="100"/>
          <a:sy n="70" d="100"/>
        </p:scale>
        <p:origin x="1512" y="108"/>
      </p:cViewPr>
      <p:guideLst>
        <p:guide orient="horz" pos="201"/>
        <p:guide orient="horz" pos="4033"/>
        <p:guide orient="horz" pos="719"/>
        <p:guide orient="horz" pos="763"/>
        <p:guide orient="horz" pos="1294"/>
        <p:guide orient="horz" pos="3829"/>
        <p:guide orient="horz" pos="2562"/>
        <p:guide orient="horz" pos="1010"/>
        <p:guide pos="229"/>
        <p:guide pos="2878"/>
        <p:guide pos="5528"/>
        <p:guide pos="2823"/>
        <p:guide pos="2939"/>
      </p:guideLst>
    </p:cSldViewPr>
  </p:slideViewPr>
  <p:outlineViewPr>
    <p:cViewPr>
      <p:scale>
        <a:sx n="33" d="100"/>
        <a:sy n="33" d="100"/>
      </p:scale>
      <p:origin x="0" y="2970"/>
    </p:cViewPr>
  </p:outlineViewPr>
  <p:notesTextViewPr>
    <p:cViewPr>
      <p:scale>
        <a:sx n="1" d="1"/>
        <a:sy n="1" d="1"/>
      </p:scale>
      <p:origin x="0" y="0"/>
    </p:cViewPr>
  </p:notesTextViewPr>
  <p:sorterViewPr>
    <p:cViewPr>
      <p:scale>
        <a:sx n="70" d="100"/>
        <a:sy n="70" d="100"/>
      </p:scale>
      <p:origin x="0" y="0"/>
    </p:cViewPr>
  </p:sorterViewPr>
  <p:notesViewPr>
    <p:cSldViewPr snapToGrid="0">
      <p:cViewPr varScale="1">
        <p:scale>
          <a:sx n="80" d="100"/>
          <a:sy n="80" d="100"/>
        </p:scale>
        <p:origin x="-1974"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810" cy="479733"/>
          </a:xfrm>
          <a:prstGeom prst="rect">
            <a:avLst/>
          </a:prstGeom>
        </p:spPr>
        <p:txBody>
          <a:bodyPr vert="horz" lIns="96648" tIns="48325" rIns="96648" bIns="48325"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4143737" y="0"/>
            <a:ext cx="3169810" cy="479733"/>
          </a:xfrm>
          <a:prstGeom prst="rect">
            <a:avLst/>
          </a:prstGeom>
        </p:spPr>
        <p:txBody>
          <a:bodyPr vert="horz" lIns="96648" tIns="48325" rIns="96648" bIns="48325" rtlCol="0"/>
          <a:lstStyle>
            <a:lvl1pPr algn="r" fontAlgn="auto">
              <a:spcBef>
                <a:spcPts val="0"/>
              </a:spcBef>
              <a:spcAft>
                <a:spcPts val="0"/>
              </a:spcAft>
              <a:defRPr sz="1200" smtClean="0">
                <a:latin typeface="+mn-lt"/>
              </a:defRPr>
            </a:lvl1pPr>
          </a:lstStyle>
          <a:p>
            <a:pPr>
              <a:defRPr/>
            </a:pPr>
            <a:fld id="{10FCAFC2-6884-4717-AB12-6E8DE98F7D13}" type="datetimeFigureOut">
              <a:rPr lang="en-US"/>
              <a:pPr>
                <a:defRPr/>
              </a:pPr>
              <a:t>9/11/2019</a:t>
            </a:fld>
            <a:endParaRPr lang="en-US"/>
          </a:p>
        </p:txBody>
      </p:sp>
      <p:sp>
        <p:nvSpPr>
          <p:cNvPr id="4" name="Footer Placeholder 3"/>
          <p:cNvSpPr>
            <a:spLocks noGrp="1"/>
          </p:cNvSpPr>
          <p:nvPr>
            <p:ph type="ftr" sz="quarter" idx="2"/>
          </p:nvPr>
        </p:nvSpPr>
        <p:spPr>
          <a:xfrm>
            <a:off x="0" y="9119830"/>
            <a:ext cx="3169810" cy="479733"/>
          </a:xfrm>
          <a:prstGeom prst="rect">
            <a:avLst/>
          </a:prstGeom>
        </p:spPr>
        <p:txBody>
          <a:bodyPr vert="horz" lIns="96648" tIns="48325" rIns="96648" bIns="48325"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4143737" y="9119830"/>
            <a:ext cx="3169810" cy="479733"/>
          </a:xfrm>
          <a:prstGeom prst="rect">
            <a:avLst/>
          </a:prstGeom>
        </p:spPr>
        <p:txBody>
          <a:bodyPr vert="horz" lIns="96648" tIns="48325" rIns="96648" bIns="48325" rtlCol="0" anchor="b"/>
          <a:lstStyle>
            <a:lvl1pPr algn="r" fontAlgn="auto">
              <a:spcBef>
                <a:spcPts val="0"/>
              </a:spcBef>
              <a:spcAft>
                <a:spcPts val="0"/>
              </a:spcAft>
              <a:defRPr sz="1200" smtClean="0">
                <a:latin typeface="+mn-lt"/>
              </a:defRPr>
            </a:lvl1pPr>
          </a:lstStyle>
          <a:p>
            <a:pPr>
              <a:defRPr/>
            </a:pPr>
            <a:fld id="{8DE6D099-053A-4CD4-9C95-3174C6514368}" type="slidenum">
              <a:rPr lang="en-US"/>
              <a:pPr>
                <a:defRPr/>
              </a:pPr>
              <a:t>‹#›</a:t>
            </a:fld>
            <a:endParaRPr lang="en-US"/>
          </a:p>
        </p:txBody>
      </p:sp>
    </p:spTree>
    <p:extLst>
      <p:ext uri="{BB962C8B-B14F-4D97-AF65-F5344CB8AC3E}">
        <p14:creationId xmlns:p14="http://schemas.microsoft.com/office/powerpoint/2010/main" val="35830142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810" cy="479733"/>
          </a:xfrm>
          <a:prstGeom prst="rect">
            <a:avLst/>
          </a:prstGeom>
        </p:spPr>
        <p:txBody>
          <a:bodyPr vert="horz" lIns="96648" tIns="48325" rIns="96648" bIns="48325"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4143737" y="0"/>
            <a:ext cx="3169810" cy="479733"/>
          </a:xfrm>
          <a:prstGeom prst="rect">
            <a:avLst/>
          </a:prstGeom>
        </p:spPr>
        <p:txBody>
          <a:bodyPr vert="horz" lIns="96648" tIns="48325" rIns="96648" bIns="48325" rtlCol="0"/>
          <a:lstStyle>
            <a:lvl1pPr algn="r" fontAlgn="auto">
              <a:spcBef>
                <a:spcPts val="0"/>
              </a:spcBef>
              <a:spcAft>
                <a:spcPts val="0"/>
              </a:spcAft>
              <a:defRPr sz="1200" smtClean="0">
                <a:latin typeface="+mn-lt"/>
              </a:defRPr>
            </a:lvl1pPr>
          </a:lstStyle>
          <a:p>
            <a:pPr>
              <a:defRPr/>
            </a:pPr>
            <a:fld id="{E29E6DA6-4B77-47E2-9382-CB9CE9898A56}" type="datetimeFigureOut">
              <a:rPr lang="en-US"/>
              <a:pPr>
                <a:defRPr/>
              </a:pPr>
              <a:t>9/11/2019</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48" tIns="48325" rIns="96648" bIns="48325" rtlCol="0" anchor="ctr"/>
          <a:lstStyle/>
          <a:p>
            <a:pPr lvl="0"/>
            <a:endParaRPr lang="en-US" noProof="0"/>
          </a:p>
        </p:txBody>
      </p:sp>
      <p:sp>
        <p:nvSpPr>
          <p:cNvPr id="5" name="Notes Placeholder 4"/>
          <p:cNvSpPr>
            <a:spLocks noGrp="1"/>
          </p:cNvSpPr>
          <p:nvPr>
            <p:ph type="body" sz="quarter" idx="3"/>
          </p:nvPr>
        </p:nvSpPr>
        <p:spPr>
          <a:xfrm>
            <a:off x="730859" y="4559916"/>
            <a:ext cx="5853483" cy="4320867"/>
          </a:xfrm>
          <a:prstGeom prst="rect">
            <a:avLst/>
          </a:prstGeom>
        </p:spPr>
        <p:txBody>
          <a:bodyPr vert="horz" lIns="96648" tIns="48325" rIns="96648" bIns="48325"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9830"/>
            <a:ext cx="3169810" cy="479733"/>
          </a:xfrm>
          <a:prstGeom prst="rect">
            <a:avLst/>
          </a:prstGeom>
        </p:spPr>
        <p:txBody>
          <a:bodyPr vert="horz" lIns="96648" tIns="48325" rIns="96648" bIns="48325"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4143737" y="9119830"/>
            <a:ext cx="3169810" cy="479733"/>
          </a:xfrm>
          <a:prstGeom prst="rect">
            <a:avLst/>
          </a:prstGeom>
        </p:spPr>
        <p:txBody>
          <a:bodyPr vert="horz" lIns="96648" tIns="48325" rIns="96648" bIns="48325" rtlCol="0" anchor="b"/>
          <a:lstStyle>
            <a:lvl1pPr algn="r" fontAlgn="auto">
              <a:spcBef>
                <a:spcPts val="0"/>
              </a:spcBef>
              <a:spcAft>
                <a:spcPts val="0"/>
              </a:spcAft>
              <a:defRPr sz="1200" smtClean="0">
                <a:latin typeface="+mn-lt"/>
              </a:defRPr>
            </a:lvl1pPr>
          </a:lstStyle>
          <a:p>
            <a:pPr>
              <a:defRPr/>
            </a:pPr>
            <a:fld id="{E604CAB2-EE09-435E-B340-2BD8FD8AA0A7}" type="slidenum">
              <a:rPr lang="en-US"/>
              <a:pPr>
                <a:defRPr/>
              </a:pPr>
              <a:t>‹#›</a:t>
            </a:fld>
            <a:endParaRPr lang="en-US"/>
          </a:p>
        </p:txBody>
      </p:sp>
    </p:spTree>
    <p:extLst>
      <p:ext uri="{BB962C8B-B14F-4D97-AF65-F5344CB8AC3E}">
        <p14:creationId xmlns:p14="http://schemas.microsoft.com/office/powerpoint/2010/main" val="156171972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35D883A-182C-46E5-BBAB-FF168FEA1234}" type="slidenum">
              <a:rPr lang="en-US"/>
              <a:pPr fontAlgn="base">
                <a:spcBef>
                  <a:spcPct val="0"/>
                </a:spcBef>
                <a:spcAft>
                  <a:spcPct val="0"/>
                </a:spcAft>
                <a:defRPr/>
              </a:pPr>
              <a:t>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dirty="0"/>
              <a:t>Exelon's family of companies represents every stage of the energy value chain. Exelon Generation is one of the largest competitive United States power generators, with approximately 32,700 megawatts of owned capacity comprising one of the nation's cleanest, lowest-cost power generation fleets. Constellation provides energy products and services to approximately 2 million residential, public sector and business customers, including more than two-thirds of the Fortune 100. And Exelon’s six utilities deliver electricity and natural gas to approximately 10 million customers in Delaware, the District of Columbia, Illinois, Maryland, New Jersey and Pennsylvania through its Atlantic City Electric, BGE, ComEd, Delmarva Power, PECO and Pepco subsidiaries.</a:t>
            </a:r>
            <a:endParaRPr lang="en-US" altLang="en-US" dirty="0"/>
          </a:p>
        </p:txBody>
      </p:sp>
      <p:sp>
        <p:nvSpPr>
          <p:cNvPr id="8090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131" eaLnBrk="0" hangingPunct="0">
              <a:spcBef>
                <a:spcPct val="30000"/>
              </a:spcBef>
              <a:defRPr sz="1200">
                <a:solidFill>
                  <a:schemeClr val="tx1"/>
                </a:solidFill>
                <a:latin typeface="Times New Roman" pitchFamily="18" charset="0"/>
              </a:defRPr>
            </a:lvl1pPr>
            <a:lvl2pPr marL="769473" indent="-295951" defTabSz="965131" eaLnBrk="0" hangingPunct="0">
              <a:spcBef>
                <a:spcPct val="30000"/>
              </a:spcBef>
              <a:defRPr sz="1200">
                <a:solidFill>
                  <a:schemeClr val="tx1"/>
                </a:solidFill>
                <a:latin typeface="Times New Roman" pitchFamily="18" charset="0"/>
              </a:defRPr>
            </a:lvl2pPr>
            <a:lvl3pPr marL="1183805" indent="-236761" defTabSz="965131" eaLnBrk="0" hangingPunct="0">
              <a:spcBef>
                <a:spcPct val="30000"/>
              </a:spcBef>
              <a:defRPr sz="1200">
                <a:solidFill>
                  <a:schemeClr val="tx1"/>
                </a:solidFill>
                <a:latin typeface="Times New Roman" pitchFamily="18" charset="0"/>
              </a:defRPr>
            </a:lvl3pPr>
            <a:lvl4pPr marL="1657327" indent="-236761" defTabSz="965131" eaLnBrk="0" hangingPunct="0">
              <a:spcBef>
                <a:spcPct val="30000"/>
              </a:spcBef>
              <a:defRPr sz="1200">
                <a:solidFill>
                  <a:schemeClr val="tx1"/>
                </a:solidFill>
                <a:latin typeface="Times New Roman" pitchFamily="18" charset="0"/>
              </a:defRPr>
            </a:lvl4pPr>
            <a:lvl5pPr marL="2130849" indent="-236761" defTabSz="965131" eaLnBrk="0" hangingPunct="0">
              <a:spcBef>
                <a:spcPct val="30000"/>
              </a:spcBef>
              <a:defRPr sz="1200">
                <a:solidFill>
                  <a:schemeClr val="tx1"/>
                </a:solidFill>
                <a:latin typeface="Times New Roman" pitchFamily="18" charset="0"/>
              </a:defRPr>
            </a:lvl5pPr>
            <a:lvl6pPr marL="2604371" indent="-236761" defTabSz="965131" eaLnBrk="0" fontAlgn="base" hangingPunct="0">
              <a:spcBef>
                <a:spcPct val="30000"/>
              </a:spcBef>
              <a:spcAft>
                <a:spcPct val="0"/>
              </a:spcAft>
              <a:defRPr sz="1200">
                <a:solidFill>
                  <a:schemeClr val="tx1"/>
                </a:solidFill>
                <a:latin typeface="Times New Roman" pitchFamily="18" charset="0"/>
              </a:defRPr>
            </a:lvl6pPr>
            <a:lvl7pPr marL="3077893" indent="-236761" defTabSz="965131" eaLnBrk="0" fontAlgn="base" hangingPunct="0">
              <a:spcBef>
                <a:spcPct val="30000"/>
              </a:spcBef>
              <a:spcAft>
                <a:spcPct val="0"/>
              </a:spcAft>
              <a:defRPr sz="1200">
                <a:solidFill>
                  <a:schemeClr val="tx1"/>
                </a:solidFill>
                <a:latin typeface="Times New Roman" pitchFamily="18" charset="0"/>
              </a:defRPr>
            </a:lvl7pPr>
            <a:lvl8pPr marL="3551415" indent="-236761" defTabSz="965131" eaLnBrk="0" fontAlgn="base" hangingPunct="0">
              <a:spcBef>
                <a:spcPct val="30000"/>
              </a:spcBef>
              <a:spcAft>
                <a:spcPct val="0"/>
              </a:spcAft>
              <a:defRPr sz="1200">
                <a:solidFill>
                  <a:schemeClr val="tx1"/>
                </a:solidFill>
                <a:latin typeface="Times New Roman" pitchFamily="18" charset="0"/>
              </a:defRPr>
            </a:lvl8pPr>
            <a:lvl9pPr marL="4024937" indent="-236761" defTabSz="965131"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8037BF63-97A5-4233-A9CA-326C761DFF42}" type="slidenum">
              <a:rPr lang="en-US" altLang="en-US" smtClean="0">
                <a:solidFill>
                  <a:srgbClr val="000000"/>
                </a:solidFill>
              </a:rPr>
              <a:pPr eaLnBrk="1" hangingPunct="1">
                <a:spcBef>
                  <a:spcPct val="0"/>
                </a:spcBef>
              </a:pPr>
              <a:t>4</a:t>
            </a:fld>
            <a:endParaRPr lang="en-US" altLang="en-US">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C5AF36-6E7E-4E13-B1B0-A5B973D50073}" type="slidenum">
              <a:rPr lang="en-US" smtClean="0"/>
              <a:pPr/>
              <a:t>5</a:t>
            </a:fld>
            <a:endParaRPr lang="en-US"/>
          </a:p>
        </p:txBody>
      </p:sp>
    </p:spTree>
    <p:extLst>
      <p:ext uri="{BB962C8B-B14F-4D97-AF65-F5344CB8AC3E}">
        <p14:creationId xmlns:p14="http://schemas.microsoft.com/office/powerpoint/2010/main" val="76420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5C5AF36-6E7E-4E13-B1B0-A5B973D50073}" type="slidenum">
              <a:rPr lang="en-US" smtClean="0">
                <a:solidFill>
                  <a:prstClr val="black"/>
                </a:solidFill>
              </a:rPr>
              <a:pPr/>
              <a:t>6</a:t>
            </a:fld>
            <a:endParaRPr lang="en-US" dirty="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5C5AF36-6E7E-4E13-B1B0-A5B973D50073}" type="slidenum">
              <a:rPr lang="en-US" smtClean="0"/>
              <a:pPr/>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604CAB2-EE09-435E-B340-2BD8FD8AA0A7}" type="slidenum">
              <a:rPr lang="en-US" smtClean="0"/>
              <a:pPr>
                <a:defRPr/>
              </a:pPr>
              <a:t>10</a:t>
            </a:fld>
            <a:endParaRPr lang="en-US"/>
          </a:p>
        </p:txBody>
      </p:sp>
    </p:spTree>
    <p:extLst>
      <p:ext uri="{BB962C8B-B14F-4D97-AF65-F5344CB8AC3E}">
        <p14:creationId xmlns:p14="http://schemas.microsoft.com/office/powerpoint/2010/main" val="36912880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3" descr="C:\Users\peter.eatroff\Desktop\aCoverNoImg.png"/>
          <p:cNvPicPr>
            <a:picLocks noChangeAspect="1" noChangeArrowheads="1"/>
          </p:cNvPicPr>
          <p:nvPr userDrawn="1"/>
        </p:nvPicPr>
        <p:blipFill>
          <a:blip r:embed="rId2" cstate="print"/>
          <a:srcRect/>
          <a:stretch>
            <a:fillRect/>
          </a:stretch>
        </p:blipFill>
        <p:spPr bwMode="auto">
          <a:xfrm>
            <a:off x="6350" y="0"/>
            <a:ext cx="9124950" cy="6858000"/>
          </a:xfrm>
          <a:prstGeom prst="rect">
            <a:avLst/>
          </a:prstGeom>
          <a:noFill/>
          <a:ln w="9525">
            <a:noFill/>
            <a:miter lim="800000"/>
            <a:headEnd/>
            <a:tailEnd/>
          </a:ln>
        </p:spPr>
      </p:pic>
      <p:pic>
        <p:nvPicPr>
          <p:cNvPr id="5" name="Picture 7"/>
          <p:cNvPicPr>
            <a:picLocks noChangeAspect="1"/>
          </p:cNvPicPr>
          <p:nvPr userDrawn="1"/>
        </p:nvPicPr>
        <p:blipFill>
          <a:blip r:embed="rId3" cstate="print"/>
          <a:srcRect/>
          <a:stretch>
            <a:fillRect/>
          </a:stretch>
        </p:blipFill>
        <p:spPr bwMode="auto">
          <a:xfrm>
            <a:off x="6761163" y="6151563"/>
            <a:ext cx="2106612" cy="457200"/>
          </a:xfrm>
          <a:prstGeom prst="rect">
            <a:avLst/>
          </a:prstGeom>
          <a:noFill/>
          <a:ln w="9525">
            <a:noFill/>
            <a:miter lim="800000"/>
            <a:headEnd/>
            <a:tailEnd/>
          </a:ln>
        </p:spPr>
      </p:pic>
      <p:sp>
        <p:nvSpPr>
          <p:cNvPr id="2" name="Title 1"/>
          <p:cNvSpPr>
            <a:spLocks noGrp="1"/>
          </p:cNvSpPr>
          <p:nvPr>
            <p:ph type="ctrTitle"/>
          </p:nvPr>
        </p:nvSpPr>
        <p:spPr>
          <a:xfrm>
            <a:off x="363538" y="748138"/>
            <a:ext cx="7772400" cy="1470025"/>
          </a:xfrm>
        </p:spPr>
        <p:txBody>
          <a:bodyPr/>
          <a:lstStyle>
            <a:lvl1pPr>
              <a:lnSpc>
                <a:spcPct val="90000"/>
              </a:lnSpc>
              <a:defRPr sz="400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363538" y="2217213"/>
            <a:ext cx="6400800" cy="448294"/>
          </a:xfrm>
        </p:spPr>
        <p:txBody>
          <a:bodyPr/>
          <a:lstStyle>
            <a:lvl1pPr marL="0" indent="0" algn="l">
              <a:lnSpc>
                <a:spcPct val="90000"/>
              </a:lnSpc>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rocess Flow">
    <p:spTree>
      <p:nvGrpSpPr>
        <p:cNvPr id="1" name=""/>
        <p:cNvGrpSpPr/>
        <p:nvPr/>
      </p:nvGrpSpPr>
      <p:grpSpPr>
        <a:xfrm>
          <a:off x="0" y="0"/>
          <a:ext cx="0" cy="0"/>
          <a:chOff x="0" y="0"/>
          <a:chExt cx="0" cy="0"/>
        </a:xfrm>
      </p:grpSpPr>
      <p:sp>
        <p:nvSpPr>
          <p:cNvPr id="14" name="Text Placeholder 5"/>
          <p:cNvSpPr>
            <a:spLocks noGrp="1"/>
          </p:cNvSpPr>
          <p:nvPr>
            <p:ph type="body" sz="quarter" idx="17"/>
          </p:nvPr>
        </p:nvSpPr>
        <p:spPr>
          <a:xfrm>
            <a:off x="6587424" y="817866"/>
            <a:ext cx="2188276" cy="840489"/>
          </a:xfrm>
          <a:prstGeom prst="homePlate">
            <a:avLst>
              <a:gd name="adj" fmla="val 38615"/>
            </a:avLst>
          </a:prstGeom>
          <a:solidFill>
            <a:schemeClr val="tx1"/>
          </a:solidFill>
          <a:ln w="19050">
            <a:solidFill>
              <a:schemeClr val="bg1"/>
            </a:solidFill>
          </a:ln>
        </p:spPr>
        <p:txBody>
          <a:bodyPr lIns="731520" tIns="91440" rIns="91440" bIns="91440" rtlCol="0" anchor="ctr">
            <a:noAutofit/>
          </a:bodyPr>
          <a:lstStyle>
            <a:lvl1pPr>
              <a:defRPr lang="en-US" sz="1600" dirty="0" smtClean="0">
                <a:solidFill>
                  <a:schemeClr val="bg1"/>
                </a:solidFill>
                <a:latin typeface="+mj-lt"/>
              </a:defRPr>
            </a:lvl1pPr>
            <a:lvl2pPr>
              <a:defRPr lang="en-US" sz="1400" dirty="0" smtClean="0">
                <a:solidFill>
                  <a:schemeClr val="bg1"/>
                </a:solidFill>
              </a:defRPr>
            </a:lvl2pPr>
            <a:lvl3pPr>
              <a:defRPr lang="en-US" sz="1200" dirty="0" smtClean="0">
                <a:solidFill>
                  <a:schemeClr val="bg1"/>
                </a:solidFill>
              </a:defRPr>
            </a:lvl3pPr>
            <a:lvl4pPr>
              <a:defRPr lang="en-US" sz="1100" dirty="0" smtClean="0">
                <a:solidFill>
                  <a:schemeClr val="bg1"/>
                </a:solidFill>
              </a:defRPr>
            </a:lvl4pPr>
            <a:lvl5pPr>
              <a:defRPr lang="en-US" sz="105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5"/>
          <p:cNvSpPr>
            <a:spLocks noGrp="1"/>
          </p:cNvSpPr>
          <p:nvPr>
            <p:ph type="body" sz="quarter" idx="16"/>
          </p:nvPr>
        </p:nvSpPr>
        <p:spPr>
          <a:xfrm>
            <a:off x="4964111" y="817866"/>
            <a:ext cx="2188276" cy="840489"/>
          </a:xfrm>
          <a:prstGeom prst="homePlate">
            <a:avLst>
              <a:gd name="adj" fmla="val 38615"/>
            </a:avLst>
          </a:prstGeom>
          <a:solidFill>
            <a:schemeClr val="tx1"/>
          </a:solidFill>
          <a:ln w="19050">
            <a:solidFill>
              <a:schemeClr val="bg1"/>
            </a:solidFill>
          </a:ln>
        </p:spPr>
        <p:txBody>
          <a:bodyPr lIns="731520" tIns="91440" rIns="91440" bIns="91440" rtlCol="0" anchor="ctr">
            <a:noAutofit/>
          </a:bodyPr>
          <a:lstStyle>
            <a:lvl1pPr>
              <a:defRPr lang="en-US" sz="1600" dirty="0" smtClean="0">
                <a:solidFill>
                  <a:schemeClr val="bg1"/>
                </a:solidFill>
                <a:latin typeface="+mj-lt"/>
              </a:defRPr>
            </a:lvl1pPr>
            <a:lvl2pPr>
              <a:defRPr lang="en-US" sz="1400" dirty="0" smtClean="0">
                <a:solidFill>
                  <a:schemeClr val="bg1"/>
                </a:solidFill>
              </a:defRPr>
            </a:lvl2pPr>
            <a:lvl3pPr>
              <a:defRPr lang="en-US" sz="1200" dirty="0" smtClean="0">
                <a:solidFill>
                  <a:schemeClr val="bg1"/>
                </a:solidFill>
              </a:defRPr>
            </a:lvl3pPr>
            <a:lvl4pPr>
              <a:defRPr lang="en-US" sz="1100" dirty="0" smtClean="0">
                <a:solidFill>
                  <a:schemeClr val="bg1"/>
                </a:solidFill>
              </a:defRPr>
            </a:lvl4pPr>
            <a:lvl5pPr>
              <a:defRPr lang="en-US" sz="105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5"/>
          <p:cNvSpPr>
            <a:spLocks noGrp="1"/>
          </p:cNvSpPr>
          <p:nvPr>
            <p:ph type="body" sz="quarter" idx="15"/>
          </p:nvPr>
        </p:nvSpPr>
        <p:spPr>
          <a:xfrm>
            <a:off x="3340797" y="817866"/>
            <a:ext cx="2188276" cy="840489"/>
          </a:xfrm>
          <a:prstGeom prst="homePlate">
            <a:avLst>
              <a:gd name="adj" fmla="val 38615"/>
            </a:avLst>
          </a:prstGeom>
          <a:solidFill>
            <a:schemeClr val="tx1"/>
          </a:solidFill>
          <a:ln w="19050">
            <a:solidFill>
              <a:schemeClr val="bg1"/>
            </a:solidFill>
          </a:ln>
        </p:spPr>
        <p:txBody>
          <a:bodyPr lIns="731520" tIns="91440" rIns="91440" bIns="91440" rtlCol="0" anchor="ctr">
            <a:noAutofit/>
          </a:bodyPr>
          <a:lstStyle>
            <a:lvl1pPr>
              <a:defRPr lang="en-US" sz="1600" dirty="0" smtClean="0">
                <a:solidFill>
                  <a:schemeClr val="bg1"/>
                </a:solidFill>
                <a:latin typeface="+mj-lt"/>
              </a:defRPr>
            </a:lvl1pPr>
            <a:lvl2pPr>
              <a:defRPr lang="en-US" sz="1400" dirty="0" smtClean="0">
                <a:solidFill>
                  <a:schemeClr val="bg1"/>
                </a:solidFill>
              </a:defRPr>
            </a:lvl2pPr>
            <a:lvl3pPr>
              <a:defRPr lang="en-US" sz="1200" dirty="0" smtClean="0">
                <a:solidFill>
                  <a:schemeClr val="bg1"/>
                </a:solidFill>
              </a:defRPr>
            </a:lvl3pPr>
            <a:lvl4pPr>
              <a:defRPr lang="en-US" sz="1100" dirty="0" smtClean="0">
                <a:solidFill>
                  <a:schemeClr val="bg1"/>
                </a:solidFill>
              </a:defRPr>
            </a:lvl4pPr>
            <a:lvl5pPr>
              <a:defRPr lang="en-US" sz="105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5"/>
          <p:cNvSpPr>
            <a:spLocks noGrp="1"/>
          </p:cNvSpPr>
          <p:nvPr>
            <p:ph type="body" sz="quarter" idx="14"/>
          </p:nvPr>
        </p:nvSpPr>
        <p:spPr>
          <a:xfrm>
            <a:off x="1717483" y="817866"/>
            <a:ext cx="2188276" cy="840489"/>
          </a:xfrm>
          <a:prstGeom prst="homePlate">
            <a:avLst>
              <a:gd name="adj" fmla="val 38615"/>
            </a:avLst>
          </a:prstGeom>
          <a:solidFill>
            <a:schemeClr val="tx1"/>
          </a:solidFill>
          <a:ln w="19050">
            <a:solidFill>
              <a:schemeClr val="bg1"/>
            </a:solidFill>
          </a:ln>
        </p:spPr>
        <p:txBody>
          <a:bodyPr lIns="731520" tIns="91440" rIns="91440" bIns="91440" rtlCol="0" anchor="ctr">
            <a:noAutofit/>
          </a:bodyPr>
          <a:lstStyle>
            <a:lvl1pPr>
              <a:defRPr lang="en-US" sz="1600" dirty="0" smtClean="0">
                <a:solidFill>
                  <a:schemeClr val="bg1"/>
                </a:solidFill>
                <a:latin typeface="+mj-lt"/>
              </a:defRPr>
            </a:lvl1pPr>
            <a:lvl2pPr>
              <a:defRPr lang="en-US" sz="1400" dirty="0" smtClean="0">
                <a:solidFill>
                  <a:schemeClr val="bg1"/>
                </a:solidFill>
              </a:defRPr>
            </a:lvl2pPr>
            <a:lvl3pPr>
              <a:defRPr lang="en-US" sz="1200" dirty="0" smtClean="0">
                <a:solidFill>
                  <a:schemeClr val="bg1"/>
                </a:solidFill>
              </a:defRPr>
            </a:lvl3pPr>
            <a:lvl4pPr>
              <a:defRPr lang="en-US" sz="1100" dirty="0" smtClean="0">
                <a:solidFill>
                  <a:schemeClr val="bg1"/>
                </a:solidFill>
              </a:defRPr>
            </a:lvl4pPr>
            <a:lvl5pPr>
              <a:defRPr lang="en-US" sz="105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3"/>
          </p:nvPr>
        </p:nvSpPr>
        <p:spPr>
          <a:xfrm>
            <a:off x="363538" y="817866"/>
            <a:ext cx="1890563" cy="840489"/>
          </a:xfrm>
          <a:prstGeom prst="homePlate">
            <a:avLst>
              <a:gd name="adj" fmla="val 31025"/>
            </a:avLst>
          </a:prstGeom>
          <a:solidFill>
            <a:srgbClr val="2372B9"/>
          </a:solidFill>
          <a:ln w="19050">
            <a:solidFill>
              <a:schemeClr val="bg1"/>
            </a:solidFill>
          </a:ln>
        </p:spPr>
        <p:txBody>
          <a:bodyPr lIns="91440" tIns="91440" rIns="91440" bIns="91440" anchor="ctr"/>
          <a:lstStyle>
            <a:lvl1pPr>
              <a:defRPr sz="1600">
                <a:solidFill>
                  <a:schemeClr val="bg1"/>
                </a:solidFill>
                <a:latin typeface="+mj-lt"/>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15"/>
          <p:cNvSpPr>
            <a:spLocks noGrp="1"/>
          </p:cNvSpPr>
          <p:nvPr>
            <p:ph type="body" sz="quarter" idx="18"/>
          </p:nvPr>
        </p:nvSpPr>
        <p:spPr>
          <a:xfrm>
            <a:off x="363538" y="1780162"/>
            <a:ext cx="1567047" cy="4298376"/>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15"/>
          <p:cNvSpPr>
            <a:spLocks noGrp="1"/>
          </p:cNvSpPr>
          <p:nvPr>
            <p:ph type="body" sz="quarter" idx="19"/>
          </p:nvPr>
        </p:nvSpPr>
        <p:spPr>
          <a:xfrm>
            <a:off x="2033985" y="1780162"/>
            <a:ext cx="1567047" cy="4298376"/>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5"/>
          <p:cNvSpPr>
            <a:spLocks noGrp="1"/>
          </p:cNvSpPr>
          <p:nvPr>
            <p:ph type="body" sz="quarter" idx="20"/>
          </p:nvPr>
        </p:nvSpPr>
        <p:spPr>
          <a:xfrm>
            <a:off x="3704432" y="1780162"/>
            <a:ext cx="1567047" cy="4298376"/>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5"/>
          <p:cNvSpPr>
            <a:spLocks noGrp="1"/>
          </p:cNvSpPr>
          <p:nvPr>
            <p:ph type="body" sz="quarter" idx="21"/>
          </p:nvPr>
        </p:nvSpPr>
        <p:spPr>
          <a:xfrm>
            <a:off x="5374879" y="1780162"/>
            <a:ext cx="1567047" cy="4298376"/>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5"/>
          <p:cNvSpPr>
            <a:spLocks noGrp="1"/>
          </p:cNvSpPr>
          <p:nvPr>
            <p:ph type="body" sz="quarter" idx="22"/>
          </p:nvPr>
        </p:nvSpPr>
        <p:spPr>
          <a:xfrm>
            <a:off x="7045325" y="1780162"/>
            <a:ext cx="1567047" cy="4298376"/>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p:cNvSpPr>
            <a:spLocks noGrp="1"/>
          </p:cNvSpPr>
          <p:nvPr>
            <p:ph type="ftr" sz="quarter" idx="23"/>
          </p:nvPr>
        </p:nvSpPr>
        <p:spPr/>
        <p:txBody>
          <a:bodyPr/>
          <a:lstStyle>
            <a:lvl1pPr>
              <a:defRPr/>
            </a:lvl1pPr>
          </a:lstStyle>
          <a:p>
            <a:pPr>
              <a:defRPr/>
            </a:pPr>
            <a:r>
              <a:rPr lang="en-US"/>
              <a:t>Presentation Title</a:t>
            </a:r>
            <a:endParaRPr lang="en-US" dirty="0"/>
          </a:p>
        </p:txBody>
      </p:sp>
      <p:sp>
        <p:nvSpPr>
          <p:cNvPr id="21" name="Slide Number Placeholder 5"/>
          <p:cNvSpPr>
            <a:spLocks noGrp="1"/>
          </p:cNvSpPr>
          <p:nvPr>
            <p:ph type="sldNum" sz="quarter" idx="24"/>
          </p:nvPr>
        </p:nvSpPr>
        <p:spPr/>
        <p:txBody>
          <a:bodyPr/>
          <a:lstStyle>
            <a:lvl1pPr>
              <a:defRPr/>
            </a:lvl1pPr>
          </a:lstStyle>
          <a:p>
            <a:pPr>
              <a:defRPr/>
            </a:pPr>
            <a:fld id="{E9E4CEBA-099A-4F35-AE09-96AF2C02249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3" name="Rectangle 6"/>
          <p:cNvSpPr/>
          <p:nvPr userDrawn="1"/>
        </p:nvSpPr>
        <p:spPr>
          <a:xfrm>
            <a:off x="0" y="625475"/>
            <a:ext cx="9144000" cy="368300"/>
          </a:xfrm>
          <a:prstGeom prst="rect">
            <a:avLst/>
          </a:prstGeom>
          <a:solidFill>
            <a:srgbClr val="FFFFFF"/>
          </a:solidFill>
        </p:spPr>
        <p:txBody>
          <a:bodyPr anchor="ctr"/>
          <a:lstStyle/>
          <a:p>
            <a:pPr algn="ctr" fontAlgn="auto">
              <a:spcBef>
                <a:spcPts val="0"/>
              </a:spcBef>
              <a:spcAft>
                <a:spcPts val="0"/>
              </a:spcAft>
              <a:defRPr/>
            </a:pPr>
            <a:endParaRPr lang="en-US" dirty="0" err="1">
              <a:solidFill>
                <a:schemeClr val="bg1"/>
              </a:solidFill>
              <a:latin typeface="+mn-lt"/>
            </a:endParaRPr>
          </a:p>
        </p:txBody>
      </p:sp>
      <p:sp>
        <p:nvSpPr>
          <p:cNvPr id="8" name="Picture Placeholder 7"/>
          <p:cNvSpPr>
            <a:spLocks noGrp="1"/>
          </p:cNvSpPr>
          <p:nvPr>
            <p:ph type="pic" sz="quarter" idx="13"/>
          </p:nvPr>
        </p:nvSpPr>
        <p:spPr>
          <a:xfrm>
            <a:off x="1" y="0"/>
            <a:ext cx="9144000" cy="6402388"/>
          </a:xfrm>
        </p:spPr>
        <p:txBody>
          <a:bodyPr rtlCol="0">
            <a:noAutofit/>
          </a:bodyPr>
          <a:lstStyle/>
          <a:p>
            <a:pPr lvl="0"/>
            <a:r>
              <a:rPr lang="en-US" noProof="0"/>
              <a:t>Click icon to add picture</a:t>
            </a:r>
          </a:p>
        </p:txBody>
      </p:sp>
      <p:sp>
        <p:nvSpPr>
          <p:cNvPr id="4" name="Footer Placeholder 2"/>
          <p:cNvSpPr>
            <a:spLocks noGrp="1"/>
          </p:cNvSpPr>
          <p:nvPr>
            <p:ph type="ftr" sz="quarter" idx="14"/>
          </p:nvPr>
        </p:nvSpPr>
        <p:spPr/>
        <p:txBody>
          <a:bodyPr/>
          <a:lstStyle>
            <a:lvl1pPr>
              <a:defRPr/>
            </a:lvl1pPr>
          </a:lstStyle>
          <a:p>
            <a:pPr>
              <a:defRPr/>
            </a:pPr>
            <a:r>
              <a:rPr lang="en-US"/>
              <a:t>Presentation Title</a:t>
            </a:r>
          </a:p>
        </p:txBody>
      </p:sp>
      <p:sp>
        <p:nvSpPr>
          <p:cNvPr id="5" name="Slide Number Placeholder 3"/>
          <p:cNvSpPr>
            <a:spLocks noGrp="1"/>
          </p:cNvSpPr>
          <p:nvPr>
            <p:ph type="sldNum" sz="quarter" idx="15"/>
          </p:nvPr>
        </p:nvSpPr>
        <p:spPr/>
        <p:txBody>
          <a:bodyPr/>
          <a:lstStyle>
            <a:lvl1pPr>
              <a:defRPr/>
            </a:lvl1pPr>
          </a:lstStyle>
          <a:p>
            <a:pPr>
              <a:defRPr/>
            </a:pPr>
            <a:fld id="{80EE67D4-9EBC-4E77-B8C7-0B964FC9F867}"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i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677862"/>
          </a:xfrm>
          <a:prstGeom prst="rect">
            <a:avLst/>
          </a:prstGeom>
        </p:spPr>
        <p:txBody>
          <a:bodyPr vert="horz"/>
          <a:lstStyle>
            <a:lvl1pPr algn="l">
              <a:defRPr sz="2800">
                <a:solidFill>
                  <a:srgbClr val="445159"/>
                </a:solidFill>
              </a:defRPr>
            </a:lvl1pPr>
          </a:lstStyle>
          <a:p>
            <a:r>
              <a:rPr lang="en-US" dirty="0"/>
              <a:t>Page Heading (Calibri 28pt)</a:t>
            </a:r>
          </a:p>
        </p:txBody>
      </p:sp>
      <p:sp>
        <p:nvSpPr>
          <p:cNvPr id="4" name="Content Placeholder 2"/>
          <p:cNvSpPr>
            <a:spLocks noGrp="1"/>
          </p:cNvSpPr>
          <p:nvPr>
            <p:ph idx="13" hasCustomPrompt="1"/>
          </p:nvPr>
        </p:nvSpPr>
        <p:spPr>
          <a:xfrm>
            <a:off x="457200" y="1105113"/>
            <a:ext cx="8229600" cy="3986388"/>
          </a:xfrm>
          <a:prstGeom prst="rect">
            <a:avLst/>
          </a:prstGeom>
        </p:spPr>
        <p:txBody>
          <a:bodyPr/>
          <a:lstStyle>
            <a:lvl1pPr marL="176213" indent="-168275">
              <a:buSzPct val="80000"/>
              <a:buFont typeface="Wingdings" charset="2"/>
              <a:buChar char="§"/>
              <a:tabLst>
                <a:tab pos="230188" algn="l"/>
              </a:tabLst>
              <a:defRPr sz="2400">
                <a:solidFill>
                  <a:srgbClr val="445159"/>
                </a:solidFill>
              </a:defRPr>
            </a:lvl1pPr>
            <a:lvl2pPr marL="176213" indent="-168275">
              <a:buSzPct val="80000"/>
              <a:buFont typeface="Wingdings" charset="2"/>
              <a:buChar char="§"/>
              <a:tabLst>
                <a:tab pos="230188" algn="l"/>
              </a:tabLst>
              <a:defRPr sz="2000"/>
            </a:lvl2pPr>
            <a:lvl3pPr marL="863600" marR="0" indent="-228600" algn="l" defTabSz="457200" rtl="0" eaLnBrk="1" fontAlgn="auto" latinLnBrk="0" hangingPunct="1">
              <a:lnSpc>
                <a:spcPct val="100000"/>
              </a:lnSpc>
              <a:spcBef>
                <a:spcPct val="20000"/>
              </a:spcBef>
              <a:spcAft>
                <a:spcPts val="0"/>
              </a:spcAft>
              <a:buClrTx/>
              <a:buSzTx/>
              <a:buFont typeface="Lucida Grande"/>
              <a:buChar char="-"/>
              <a:tabLst/>
              <a:defRPr sz="1500">
                <a:solidFill>
                  <a:srgbClr val="445159"/>
                </a:solidFill>
              </a:defRPr>
            </a:lvl3pPr>
            <a:lvl4pPr marL="458788" indent="-173038">
              <a:buSzPct val="70000"/>
              <a:buFont typeface="Lucida Grande"/>
              <a:buChar char="-"/>
              <a:defRPr sz="2000">
                <a:solidFill>
                  <a:srgbClr val="445159"/>
                </a:solidFill>
              </a:defRPr>
            </a:lvl4pPr>
          </a:lstStyle>
          <a:p>
            <a:r>
              <a:rPr lang="en-US" dirty="0"/>
              <a:t> Second level copy (Calibri 24 </a:t>
            </a:r>
            <a:r>
              <a:rPr lang="en-US" dirty="0" err="1"/>
              <a:t>pt</a:t>
            </a:r>
            <a:r>
              <a:rPr lang="en-US" dirty="0"/>
              <a:t>)</a:t>
            </a:r>
          </a:p>
          <a:p>
            <a:pPr lvl="3"/>
            <a:r>
              <a:rPr lang="en-US" dirty="0"/>
              <a:t> Third level copy (Calibri 20 </a:t>
            </a:r>
            <a:r>
              <a:rPr lang="en-US" dirty="0" err="1"/>
              <a:t>pt</a:t>
            </a:r>
            <a:r>
              <a:rPr lang="en-US" dirty="0"/>
              <a:t>)</a:t>
            </a:r>
          </a:p>
          <a:p>
            <a:pPr marL="1143000" marR="0" lvl="2" indent="-228600" algn="l" defTabSz="457200" rtl="0" eaLnBrk="1" fontAlgn="auto" latinLnBrk="0" hangingPunct="1">
              <a:lnSpc>
                <a:spcPct val="100000"/>
              </a:lnSpc>
              <a:spcBef>
                <a:spcPct val="20000"/>
              </a:spcBef>
              <a:spcAft>
                <a:spcPts val="0"/>
              </a:spcAft>
              <a:buClrTx/>
              <a:buSzTx/>
              <a:buFont typeface="Arial"/>
              <a:buChar char="•"/>
              <a:tabLst/>
              <a:defRPr/>
            </a:pPr>
            <a:r>
              <a:rPr lang="en-US" dirty="0"/>
              <a:t> Third level copy (Calibri 15 </a:t>
            </a:r>
            <a:r>
              <a:rPr lang="en-US" dirty="0" err="1"/>
              <a:t>pt</a:t>
            </a:r>
            <a:r>
              <a:rPr lang="en-US" dirty="0"/>
              <a:t>)</a:t>
            </a:r>
          </a:p>
          <a:p>
            <a:pPr lvl="2"/>
            <a:endParaRPr lang="en-US" dirty="0"/>
          </a:p>
        </p:txBody>
      </p:sp>
    </p:spTree>
    <p:extLst>
      <p:ext uri="{BB962C8B-B14F-4D97-AF65-F5344CB8AC3E}">
        <p14:creationId xmlns:p14="http://schemas.microsoft.com/office/powerpoint/2010/main" val="1328306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Content Placeholder 2"/>
          <p:cNvSpPr>
            <a:spLocks noGrp="1"/>
          </p:cNvSpPr>
          <p:nvPr>
            <p:ph idx="13" hasCustomPrompt="1"/>
          </p:nvPr>
        </p:nvSpPr>
        <p:spPr>
          <a:xfrm>
            <a:off x="457200" y="1105113"/>
            <a:ext cx="8229600" cy="3986388"/>
          </a:xfrm>
          <a:prstGeom prst="rect">
            <a:avLst/>
          </a:prstGeom>
        </p:spPr>
        <p:txBody>
          <a:bodyPr/>
          <a:lstStyle>
            <a:lvl1pPr marL="176213" indent="-168275">
              <a:buSzPct val="80000"/>
              <a:buFont typeface="Wingdings" charset="2"/>
              <a:buChar char="§"/>
              <a:tabLst>
                <a:tab pos="230188" algn="l"/>
              </a:tabLst>
              <a:defRPr sz="2400">
                <a:solidFill>
                  <a:srgbClr val="445159"/>
                </a:solidFill>
              </a:defRPr>
            </a:lvl1pPr>
            <a:lvl2pPr marL="176213" indent="-168275">
              <a:buSzPct val="80000"/>
              <a:buFont typeface="Wingdings" charset="2"/>
              <a:buChar char="§"/>
              <a:tabLst>
                <a:tab pos="230188" algn="l"/>
              </a:tabLst>
              <a:defRPr sz="2000"/>
            </a:lvl2pPr>
            <a:lvl3pPr marL="863600" marR="0" indent="-228600" algn="l" defTabSz="457200" rtl="0" eaLnBrk="1" fontAlgn="auto" latinLnBrk="0" hangingPunct="1">
              <a:lnSpc>
                <a:spcPct val="100000"/>
              </a:lnSpc>
              <a:spcBef>
                <a:spcPct val="20000"/>
              </a:spcBef>
              <a:spcAft>
                <a:spcPts val="0"/>
              </a:spcAft>
              <a:buClrTx/>
              <a:buSzTx/>
              <a:buFont typeface="Lucida Grande"/>
              <a:buChar char="-"/>
              <a:tabLst/>
              <a:defRPr sz="1500">
                <a:solidFill>
                  <a:srgbClr val="445159"/>
                </a:solidFill>
              </a:defRPr>
            </a:lvl3pPr>
            <a:lvl4pPr marL="458788" indent="-173038">
              <a:buSzPct val="70000"/>
              <a:buFont typeface="Lucida Grande"/>
              <a:buChar char="-"/>
              <a:defRPr sz="2000">
                <a:solidFill>
                  <a:srgbClr val="445159"/>
                </a:solidFill>
              </a:defRPr>
            </a:lvl4pPr>
          </a:lstStyle>
          <a:p>
            <a:r>
              <a:rPr lang="en-US" dirty="0"/>
              <a:t> Second level copy (Calibri 24 </a:t>
            </a:r>
            <a:r>
              <a:rPr lang="en-US" dirty="0" err="1"/>
              <a:t>pt</a:t>
            </a:r>
            <a:r>
              <a:rPr lang="en-US" dirty="0"/>
              <a:t>)</a:t>
            </a:r>
          </a:p>
          <a:p>
            <a:pPr lvl="3"/>
            <a:r>
              <a:rPr lang="en-US" dirty="0"/>
              <a:t> Third level copy (Calibri 20 </a:t>
            </a:r>
            <a:r>
              <a:rPr lang="en-US" dirty="0" err="1"/>
              <a:t>pt</a:t>
            </a:r>
            <a:r>
              <a:rPr lang="en-US" dirty="0"/>
              <a:t>)</a:t>
            </a:r>
          </a:p>
          <a:p>
            <a:pPr marL="1143000" marR="0" lvl="2" indent="-228600" algn="l" defTabSz="457200" rtl="0" eaLnBrk="1" fontAlgn="auto" latinLnBrk="0" hangingPunct="1">
              <a:lnSpc>
                <a:spcPct val="100000"/>
              </a:lnSpc>
              <a:spcBef>
                <a:spcPct val="20000"/>
              </a:spcBef>
              <a:spcAft>
                <a:spcPts val="0"/>
              </a:spcAft>
              <a:buClrTx/>
              <a:buSzTx/>
              <a:buFont typeface="Arial"/>
              <a:buChar char="•"/>
              <a:tabLst/>
              <a:defRPr/>
            </a:pPr>
            <a:r>
              <a:rPr lang="en-US" dirty="0"/>
              <a:t> Third level copy (Calibri 15 </a:t>
            </a:r>
            <a:r>
              <a:rPr lang="en-US" dirty="0" err="1"/>
              <a:t>pt</a:t>
            </a:r>
            <a:r>
              <a:rPr lang="en-US" dirty="0"/>
              <a:t>)</a:t>
            </a:r>
          </a:p>
          <a:p>
            <a:pPr lvl="2"/>
            <a:endParaRPr lang="en-US" dirty="0"/>
          </a:p>
        </p:txBody>
      </p:sp>
      <p:sp>
        <p:nvSpPr>
          <p:cNvPr id="3" name="Title 1"/>
          <p:cNvSpPr>
            <a:spLocks noGrp="1"/>
          </p:cNvSpPr>
          <p:nvPr>
            <p:ph type="title" hasCustomPrompt="1"/>
          </p:nvPr>
        </p:nvSpPr>
        <p:spPr>
          <a:xfrm>
            <a:off x="457200" y="274638"/>
            <a:ext cx="8229600" cy="677862"/>
          </a:xfrm>
          <a:prstGeom prst="rect">
            <a:avLst/>
          </a:prstGeom>
        </p:spPr>
        <p:txBody>
          <a:bodyPr vert="horz"/>
          <a:lstStyle>
            <a:lvl1pPr algn="l">
              <a:defRPr sz="2800">
                <a:solidFill>
                  <a:srgbClr val="445159"/>
                </a:solidFill>
              </a:defRPr>
            </a:lvl1pPr>
          </a:lstStyle>
          <a:p>
            <a:r>
              <a:rPr lang="en-US" dirty="0"/>
              <a:t>Page Heading (Calibri 28pt)</a:t>
            </a:r>
          </a:p>
        </p:txBody>
      </p:sp>
    </p:spTree>
    <p:extLst>
      <p:ext uri="{BB962C8B-B14F-4D97-AF65-F5344CB8AC3E}">
        <p14:creationId xmlns:p14="http://schemas.microsoft.com/office/powerpoint/2010/main" val="627793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274638"/>
            <a:ext cx="8229600" cy="677862"/>
          </a:xfrm>
          <a:prstGeom prst="rect">
            <a:avLst/>
          </a:prstGeom>
        </p:spPr>
        <p:txBody>
          <a:bodyPr vert="horz"/>
          <a:lstStyle>
            <a:lvl1pPr algn="l">
              <a:defRPr sz="2800">
                <a:solidFill>
                  <a:srgbClr val="445159"/>
                </a:solidFill>
              </a:defRPr>
            </a:lvl1pPr>
          </a:lstStyle>
          <a:p>
            <a:r>
              <a:rPr lang="en-US" dirty="0"/>
              <a:t>Page Heading (Calibri 28pt)</a:t>
            </a:r>
          </a:p>
        </p:txBody>
      </p:sp>
      <p:sp>
        <p:nvSpPr>
          <p:cNvPr id="4" name="Content Placeholder 2"/>
          <p:cNvSpPr>
            <a:spLocks noGrp="1"/>
          </p:cNvSpPr>
          <p:nvPr>
            <p:ph idx="13" hasCustomPrompt="1"/>
          </p:nvPr>
        </p:nvSpPr>
        <p:spPr>
          <a:xfrm>
            <a:off x="457200" y="1105113"/>
            <a:ext cx="8229600" cy="3986388"/>
          </a:xfrm>
          <a:prstGeom prst="rect">
            <a:avLst/>
          </a:prstGeom>
        </p:spPr>
        <p:txBody>
          <a:bodyPr/>
          <a:lstStyle>
            <a:lvl1pPr marL="176213" indent="-168275">
              <a:buSzPct val="80000"/>
              <a:buFont typeface="Wingdings" charset="2"/>
              <a:buChar char="§"/>
              <a:tabLst>
                <a:tab pos="230188" algn="l"/>
              </a:tabLst>
              <a:defRPr sz="2400">
                <a:solidFill>
                  <a:srgbClr val="445159"/>
                </a:solidFill>
              </a:defRPr>
            </a:lvl1pPr>
            <a:lvl2pPr marL="176213" indent="-168275">
              <a:buSzPct val="80000"/>
              <a:buFont typeface="Wingdings" charset="2"/>
              <a:buChar char="§"/>
              <a:tabLst>
                <a:tab pos="230188" algn="l"/>
              </a:tabLst>
              <a:defRPr sz="2000"/>
            </a:lvl2pPr>
            <a:lvl3pPr marL="863600" marR="0" indent="-228600" algn="l" defTabSz="457200" rtl="0" eaLnBrk="1" fontAlgn="auto" latinLnBrk="0" hangingPunct="1">
              <a:lnSpc>
                <a:spcPct val="100000"/>
              </a:lnSpc>
              <a:spcBef>
                <a:spcPct val="20000"/>
              </a:spcBef>
              <a:spcAft>
                <a:spcPts val="0"/>
              </a:spcAft>
              <a:buClrTx/>
              <a:buSzTx/>
              <a:buFont typeface="Lucida Grande"/>
              <a:buChar char="-"/>
              <a:tabLst/>
              <a:defRPr sz="1500">
                <a:solidFill>
                  <a:srgbClr val="445159"/>
                </a:solidFill>
              </a:defRPr>
            </a:lvl3pPr>
            <a:lvl4pPr marL="458788" indent="-173038">
              <a:buSzPct val="70000"/>
              <a:buFont typeface="Lucida Grande"/>
              <a:buChar char="-"/>
              <a:defRPr sz="2000">
                <a:solidFill>
                  <a:srgbClr val="445159"/>
                </a:solidFill>
              </a:defRPr>
            </a:lvl4pPr>
          </a:lstStyle>
          <a:p>
            <a:r>
              <a:rPr lang="en-US" dirty="0"/>
              <a:t> Second level copy (Calibri 24 </a:t>
            </a:r>
            <a:r>
              <a:rPr lang="en-US" dirty="0" err="1"/>
              <a:t>pt</a:t>
            </a:r>
            <a:r>
              <a:rPr lang="en-US" dirty="0"/>
              <a:t>)</a:t>
            </a:r>
          </a:p>
          <a:p>
            <a:pPr lvl="3"/>
            <a:r>
              <a:rPr lang="en-US" dirty="0"/>
              <a:t> Third level copy (Calibri 20 </a:t>
            </a:r>
            <a:r>
              <a:rPr lang="en-US" dirty="0" err="1"/>
              <a:t>pt</a:t>
            </a:r>
            <a:r>
              <a:rPr lang="en-US" dirty="0"/>
              <a:t>)</a:t>
            </a:r>
          </a:p>
          <a:p>
            <a:pPr marL="1143000" marR="0" lvl="2" indent="-228600" algn="l" defTabSz="457200" rtl="0" eaLnBrk="1" fontAlgn="auto" latinLnBrk="0" hangingPunct="1">
              <a:lnSpc>
                <a:spcPct val="100000"/>
              </a:lnSpc>
              <a:spcBef>
                <a:spcPct val="20000"/>
              </a:spcBef>
              <a:spcAft>
                <a:spcPts val="0"/>
              </a:spcAft>
              <a:buClrTx/>
              <a:buSzTx/>
              <a:buFont typeface="Arial"/>
              <a:buChar char="•"/>
              <a:tabLst/>
              <a:defRPr/>
            </a:pPr>
            <a:r>
              <a:rPr lang="en-US" dirty="0"/>
              <a:t> Third level copy (Calibri 15 </a:t>
            </a:r>
            <a:r>
              <a:rPr lang="en-US" dirty="0" err="1"/>
              <a:t>pt</a:t>
            </a:r>
            <a:r>
              <a:rPr lang="en-US" dirty="0"/>
              <a:t>)</a:t>
            </a:r>
          </a:p>
          <a:p>
            <a:pPr lvl="2"/>
            <a:endParaRPr lang="en-US" dirty="0"/>
          </a:p>
        </p:txBody>
      </p:sp>
    </p:spTree>
    <p:extLst>
      <p:ext uri="{BB962C8B-B14F-4D97-AF65-F5344CB8AC3E}">
        <p14:creationId xmlns:p14="http://schemas.microsoft.com/office/powerpoint/2010/main" val="1871207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Presentation Title Slide">
    <p:spTree>
      <p:nvGrpSpPr>
        <p:cNvPr id="1" name=""/>
        <p:cNvGrpSpPr/>
        <p:nvPr/>
      </p:nvGrpSpPr>
      <p:grpSpPr>
        <a:xfrm>
          <a:off x="0" y="0"/>
          <a:ext cx="0" cy="0"/>
          <a:chOff x="0" y="0"/>
          <a:chExt cx="0" cy="0"/>
        </a:xfrm>
      </p:grpSpPr>
      <p:pic>
        <p:nvPicPr>
          <p:cNvPr id="7171" name="Picture 3" descr="C:\Users\peter.eatroff\Desktop\aCoverNoImg.png"/>
          <p:cNvPicPr>
            <a:picLocks noChangeAspect="1" noChangeArrowheads="1"/>
          </p:cNvPicPr>
          <p:nvPr/>
        </p:nvPicPr>
        <p:blipFill>
          <a:blip r:embed="rId2" cstate="print"/>
          <a:stretch>
            <a:fillRect/>
          </a:stretch>
        </p:blipFill>
        <p:spPr bwMode="auto">
          <a:xfrm>
            <a:off x="6962" y="0"/>
            <a:ext cx="91237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a:xfrm>
            <a:off x="363538" y="748138"/>
            <a:ext cx="7772400" cy="1470025"/>
          </a:xfrm>
        </p:spPr>
        <p:txBody>
          <a:bodyPr anchor="b" anchorCtr="0"/>
          <a:lstStyle>
            <a:lvl1pPr>
              <a:lnSpc>
                <a:spcPct val="90000"/>
              </a:lnSpc>
              <a:defRPr sz="4000">
                <a:solidFill>
                  <a:schemeClr val="tx1"/>
                </a:solidFill>
              </a:defRPr>
            </a:lvl1pPr>
          </a:lstStyle>
          <a:p>
            <a:r>
              <a:rPr lang="en-US" dirty="0"/>
              <a:t>Click to edit Master</a:t>
            </a:r>
            <a:br>
              <a:rPr lang="en-US" dirty="0"/>
            </a:br>
            <a:r>
              <a:rPr lang="en-US" dirty="0"/>
              <a:t>title style</a:t>
            </a:r>
          </a:p>
        </p:txBody>
      </p:sp>
      <p:sp>
        <p:nvSpPr>
          <p:cNvPr id="3" name="Subtitle 2"/>
          <p:cNvSpPr>
            <a:spLocks noGrp="1"/>
          </p:cNvSpPr>
          <p:nvPr>
            <p:ph type="subTitle" idx="1"/>
          </p:nvPr>
        </p:nvSpPr>
        <p:spPr>
          <a:xfrm>
            <a:off x="363538" y="2217213"/>
            <a:ext cx="6400800" cy="448294"/>
          </a:xfrm>
        </p:spPr>
        <p:txBody>
          <a:bodyPr/>
          <a:lstStyle>
            <a:lvl1pPr marL="0" indent="0" algn="l">
              <a:lnSpc>
                <a:spcPct val="90000"/>
              </a:lnSpc>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8" name="Picture 7"/>
          <p:cNvPicPr>
            <a:picLocks noChangeAspect="1"/>
          </p:cNvPicPr>
          <p:nvPr/>
        </p:nvPicPr>
        <p:blipFill>
          <a:blip r:embed="rId3" cstate="print"/>
          <a:stretch>
            <a:fillRect/>
          </a:stretch>
        </p:blipFill>
        <p:spPr>
          <a:xfrm>
            <a:off x="6760815" y="6151419"/>
            <a:ext cx="2107096" cy="457200"/>
          </a:xfrm>
          <a:prstGeom prst="rect">
            <a:avLst/>
          </a:prstGeom>
        </p:spPr>
      </p:pic>
    </p:spTree>
    <p:extLst>
      <p:ext uri="{BB962C8B-B14F-4D97-AF65-F5344CB8AC3E}">
        <p14:creationId xmlns:p14="http://schemas.microsoft.com/office/powerpoint/2010/main" val="3387739046"/>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99944322"/>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4" name="Rectangle 3"/>
          <p:cNvSpPr/>
          <p:nvPr/>
        </p:nvSpPr>
        <p:spPr>
          <a:xfrm>
            <a:off x="0" y="626165"/>
            <a:ext cx="9144000" cy="367748"/>
          </a:xfrm>
          <a:prstGeom prst="rect">
            <a:avLst/>
          </a:prstGeom>
          <a:solidFill>
            <a:srgbClr val="FFFFFF"/>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dirty="0">
              <a:solidFill>
                <a:prstClr val="white"/>
              </a:solidFill>
              <a:latin typeface="Franklin Gothic Book"/>
            </a:endParaRPr>
          </a:p>
        </p:txBody>
      </p:sp>
      <p:sp>
        <p:nvSpPr>
          <p:cNvPr id="2" name="Title 1"/>
          <p:cNvSpPr>
            <a:spLocks noGrp="1"/>
          </p:cNvSpPr>
          <p:nvPr>
            <p:ph type="title" hasCustomPrompt="1"/>
          </p:nvPr>
        </p:nvSpPr>
        <p:spPr>
          <a:xfrm>
            <a:off x="363538" y="1211263"/>
            <a:ext cx="8412162" cy="498784"/>
          </a:xfrm>
        </p:spPr>
        <p:txBody>
          <a:bodyPr/>
          <a:lstStyle>
            <a:lvl1pPr>
              <a:defRPr>
                <a:solidFill>
                  <a:schemeClr val="accent3"/>
                </a:solidFill>
              </a:defRPr>
            </a:lvl1pPr>
          </a:lstStyle>
          <a:p>
            <a:r>
              <a:rPr lang="en-US" dirty="0"/>
              <a:t>Click to edit slide divider</a:t>
            </a:r>
          </a:p>
        </p:txBody>
      </p:sp>
    </p:spTree>
    <p:extLst>
      <p:ext uri="{BB962C8B-B14F-4D97-AF65-F5344CB8AC3E}">
        <p14:creationId xmlns:p14="http://schemas.microsoft.com/office/powerpoint/2010/main" val="126601068"/>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p:cNvSpPr/>
          <p:nvPr/>
        </p:nvSpPr>
        <p:spPr>
          <a:xfrm>
            <a:off x="0" y="626165"/>
            <a:ext cx="9144000" cy="367748"/>
          </a:xfrm>
          <a:prstGeom prst="rect">
            <a:avLst/>
          </a:prstGeom>
          <a:solidFill>
            <a:srgbClr val="FFFFFF"/>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dirty="0">
              <a:solidFill>
                <a:prstClr val="white"/>
              </a:solidFill>
              <a:latin typeface="Franklin Gothic Book"/>
            </a:endParaRPr>
          </a:p>
        </p:txBody>
      </p:sp>
    </p:spTree>
    <p:extLst>
      <p:ext uri="{BB962C8B-B14F-4D97-AF65-F5344CB8AC3E}">
        <p14:creationId xmlns:p14="http://schemas.microsoft.com/office/powerpoint/2010/main" val="1695843583"/>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2_Image Title Slide">
    <p:bg bwMode="ltGray">
      <p:bgPr>
        <a:solidFill>
          <a:schemeClr val="bg1"/>
        </a:solidFill>
        <a:effectLst/>
      </p:bgPr>
    </p:bg>
    <p:spTree>
      <p:nvGrpSpPr>
        <p:cNvPr id="1" name=""/>
        <p:cNvGrpSpPr/>
        <p:nvPr/>
      </p:nvGrpSpPr>
      <p:grpSpPr>
        <a:xfrm>
          <a:off x="0" y="0"/>
          <a:ext cx="0" cy="0"/>
          <a:chOff x="0" y="0"/>
          <a:chExt cx="0" cy="0"/>
        </a:xfrm>
      </p:grpSpPr>
      <p:pic>
        <p:nvPicPr>
          <p:cNvPr id="6" name="Picture 5" descr="corner_image_lrg.jpg"/>
          <p:cNvPicPr>
            <a:picLocks noChangeAspect="1"/>
          </p:cNvPicPr>
          <p:nvPr/>
        </p:nvPicPr>
        <p:blipFill>
          <a:blip r:embed="rId2" cstate="print"/>
          <a:stretch>
            <a:fillRect/>
          </a:stretch>
        </p:blipFill>
        <p:spPr>
          <a:xfrm>
            <a:off x="1184459" y="1823756"/>
            <a:ext cx="7957706" cy="5065776"/>
          </a:xfrm>
          <a:prstGeom prst="rect">
            <a:avLst/>
          </a:prstGeom>
        </p:spPr>
      </p:pic>
      <p:pic>
        <p:nvPicPr>
          <p:cNvPr id="9" name="Picture 8"/>
          <p:cNvPicPr>
            <a:picLocks noChangeAspect="1"/>
          </p:cNvPicPr>
          <p:nvPr/>
        </p:nvPicPr>
        <p:blipFill>
          <a:blip r:embed="rId3" cstate="print"/>
          <a:stretch>
            <a:fillRect/>
          </a:stretch>
        </p:blipFill>
        <p:spPr>
          <a:xfrm>
            <a:off x="369533" y="319088"/>
            <a:ext cx="2107096" cy="457200"/>
          </a:xfrm>
          <a:prstGeom prst="rect">
            <a:avLst/>
          </a:prstGeom>
        </p:spPr>
      </p:pic>
      <p:sp>
        <p:nvSpPr>
          <p:cNvPr id="7" name="Title 1"/>
          <p:cNvSpPr>
            <a:spLocks noGrp="1"/>
          </p:cNvSpPr>
          <p:nvPr>
            <p:ph type="ctrTitle" hasCustomPrompt="1"/>
          </p:nvPr>
        </p:nvSpPr>
        <p:spPr>
          <a:xfrm>
            <a:off x="363538" y="748138"/>
            <a:ext cx="7772400" cy="1470025"/>
          </a:xfrm>
        </p:spPr>
        <p:txBody>
          <a:bodyPr anchor="b" anchorCtr="0"/>
          <a:lstStyle>
            <a:lvl1pPr>
              <a:lnSpc>
                <a:spcPct val="90000"/>
              </a:lnSpc>
              <a:defRPr sz="4000">
                <a:solidFill>
                  <a:schemeClr val="tx1"/>
                </a:solidFill>
              </a:defRPr>
            </a:lvl1pPr>
          </a:lstStyle>
          <a:p>
            <a:r>
              <a:rPr lang="en-US" dirty="0"/>
              <a:t>Click to edit Master</a:t>
            </a:r>
            <a:br>
              <a:rPr lang="en-US" dirty="0"/>
            </a:br>
            <a:r>
              <a:rPr lang="en-US" dirty="0"/>
              <a:t>title style</a:t>
            </a:r>
          </a:p>
        </p:txBody>
      </p:sp>
      <p:sp>
        <p:nvSpPr>
          <p:cNvPr id="8" name="Subtitle 2"/>
          <p:cNvSpPr>
            <a:spLocks noGrp="1"/>
          </p:cNvSpPr>
          <p:nvPr>
            <p:ph type="subTitle" idx="1"/>
          </p:nvPr>
        </p:nvSpPr>
        <p:spPr>
          <a:xfrm>
            <a:off x="363538" y="2217213"/>
            <a:ext cx="6400800" cy="448294"/>
          </a:xfrm>
        </p:spPr>
        <p:txBody>
          <a:bodyPr/>
          <a:lstStyle>
            <a:lvl1pPr marL="0" indent="0" algn="l">
              <a:lnSpc>
                <a:spcPct val="90000"/>
              </a:lnSpc>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403462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2_Image Title Slide">
    <p:bg bwMode="ltGray">
      <p:bgPr>
        <a:solidFill>
          <a:schemeClr val="bg1"/>
        </a:solidFill>
        <a:effectLst/>
      </p:bgPr>
    </p:bg>
    <p:spTree>
      <p:nvGrpSpPr>
        <p:cNvPr id="1" name=""/>
        <p:cNvGrpSpPr/>
        <p:nvPr/>
      </p:nvGrpSpPr>
      <p:grpSpPr>
        <a:xfrm>
          <a:off x="0" y="0"/>
          <a:ext cx="0" cy="0"/>
          <a:chOff x="0" y="0"/>
          <a:chExt cx="0" cy="0"/>
        </a:xfrm>
      </p:grpSpPr>
      <p:pic>
        <p:nvPicPr>
          <p:cNvPr id="4" name="Picture 5" descr="corner_image_lrg.jpg"/>
          <p:cNvPicPr>
            <a:picLocks noChangeAspect="1"/>
          </p:cNvPicPr>
          <p:nvPr userDrawn="1"/>
        </p:nvPicPr>
        <p:blipFill>
          <a:blip r:embed="rId2" cstate="print"/>
          <a:srcRect/>
          <a:stretch>
            <a:fillRect/>
          </a:stretch>
        </p:blipFill>
        <p:spPr bwMode="auto">
          <a:xfrm>
            <a:off x="1184275" y="1824038"/>
            <a:ext cx="7958138" cy="5065712"/>
          </a:xfrm>
          <a:prstGeom prst="rect">
            <a:avLst/>
          </a:prstGeom>
          <a:noFill/>
          <a:ln w="9525">
            <a:noFill/>
            <a:miter lim="800000"/>
            <a:headEnd/>
            <a:tailEnd/>
          </a:ln>
        </p:spPr>
      </p:pic>
      <p:pic>
        <p:nvPicPr>
          <p:cNvPr id="5" name="Picture 8"/>
          <p:cNvPicPr>
            <a:picLocks noChangeAspect="1"/>
          </p:cNvPicPr>
          <p:nvPr userDrawn="1"/>
        </p:nvPicPr>
        <p:blipFill>
          <a:blip r:embed="rId3" cstate="print"/>
          <a:srcRect/>
          <a:stretch>
            <a:fillRect/>
          </a:stretch>
        </p:blipFill>
        <p:spPr bwMode="auto">
          <a:xfrm>
            <a:off x="369888" y="319088"/>
            <a:ext cx="2106612" cy="457200"/>
          </a:xfrm>
          <a:prstGeom prst="rect">
            <a:avLst/>
          </a:prstGeom>
          <a:noFill/>
          <a:ln w="9525">
            <a:noFill/>
            <a:miter lim="800000"/>
            <a:headEnd/>
            <a:tailEnd/>
          </a:ln>
        </p:spPr>
      </p:pic>
      <p:sp>
        <p:nvSpPr>
          <p:cNvPr id="2" name="Title 1"/>
          <p:cNvSpPr>
            <a:spLocks noGrp="1"/>
          </p:cNvSpPr>
          <p:nvPr>
            <p:ph type="ctrTitle"/>
          </p:nvPr>
        </p:nvSpPr>
        <p:spPr>
          <a:xfrm>
            <a:off x="363538" y="1163763"/>
            <a:ext cx="4281487" cy="1470025"/>
          </a:xfrm>
        </p:spPr>
        <p:txBody>
          <a:bodyPr anchor="t"/>
          <a:lstStyle>
            <a:lvl1pPr>
              <a:lnSpc>
                <a:spcPct val="90000"/>
              </a:lnSpc>
              <a:defRPr sz="320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351663" y="2164279"/>
            <a:ext cx="2771547" cy="448294"/>
          </a:xfrm>
        </p:spPr>
        <p:txBody>
          <a:bodyPr/>
          <a:lstStyle>
            <a:lvl1pPr marL="0" indent="0" algn="l">
              <a:lnSpc>
                <a:spcPct val="90000"/>
              </a:lnSpc>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Presentation Title Slide">
    <p:spTree>
      <p:nvGrpSpPr>
        <p:cNvPr id="1" name=""/>
        <p:cNvGrpSpPr/>
        <p:nvPr/>
      </p:nvGrpSpPr>
      <p:grpSpPr>
        <a:xfrm>
          <a:off x="0" y="0"/>
          <a:ext cx="0" cy="0"/>
          <a:chOff x="0" y="0"/>
          <a:chExt cx="0" cy="0"/>
        </a:xfrm>
      </p:grpSpPr>
      <p:pic>
        <p:nvPicPr>
          <p:cNvPr id="7171" name="Picture 3" descr="C:\Users\peter.eatroff\Desktop\aCoverNoImg.png"/>
          <p:cNvPicPr>
            <a:picLocks noChangeAspect="1" noChangeArrowheads="1"/>
          </p:cNvPicPr>
          <p:nvPr/>
        </p:nvPicPr>
        <p:blipFill>
          <a:blip r:embed="rId2" cstate="print"/>
          <a:stretch>
            <a:fillRect/>
          </a:stretch>
        </p:blipFill>
        <p:spPr bwMode="auto">
          <a:xfrm>
            <a:off x="6962" y="0"/>
            <a:ext cx="91237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a:xfrm>
            <a:off x="363538" y="748138"/>
            <a:ext cx="7772400" cy="1470025"/>
          </a:xfrm>
        </p:spPr>
        <p:txBody>
          <a:bodyPr anchor="b" anchorCtr="0"/>
          <a:lstStyle>
            <a:lvl1pPr>
              <a:lnSpc>
                <a:spcPct val="90000"/>
              </a:lnSpc>
              <a:defRPr sz="4000">
                <a:solidFill>
                  <a:schemeClr val="tx1"/>
                </a:solidFill>
              </a:defRPr>
            </a:lvl1pPr>
          </a:lstStyle>
          <a:p>
            <a:r>
              <a:rPr lang="en-US" dirty="0"/>
              <a:t>Click to edit Master</a:t>
            </a:r>
            <a:br>
              <a:rPr lang="en-US" dirty="0"/>
            </a:br>
            <a:r>
              <a:rPr lang="en-US" dirty="0"/>
              <a:t>title style</a:t>
            </a:r>
          </a:p>
        </p:txBody>
      </p:sp>
      <p:sp>
        <p:nvSpPr>
          <p:cNvPr id="3" name="Subtitle 2"/>
          <p:cNvSpPr>
            <a:spLocks noGrp="1"/>
          </p:cNvSpPr>
          <p:nvPr>
            <p:ph type="subTitle" idx="1"/>
          </p:nvPr>
        </p:nvSpPr>
        <p:spPr>
          <a:xfrm>
            <a:off x="363538" y="2217213"/>
            <a:ext cx="6400800" cy="448294"/>
          </a:xfrm>
        </p:spPr>
        <p:txBody>
          <a:bodyPr/>
          <a:lstStyle>
            <a:lvl1pPr marL="0" indent="0" algn="l">
              <a:lnSpc>
                <a:spcPct val="90000"/>
              </a:lnSpc>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8" name="Picture 7"/>
          <p:cNvPicPr>
            <a:picLocks noChangeAspect="1"/>
          </p:cNvPicPr>
          <p:nvPr/>
        </p:nvPicPr>
        <p:blipFill>
          <a:blip r:embed="rId3" cstate="print"/>
          <a:stretch>
            <a:fillRect/>
          </a:stretch>
        </p:blipFill>
        <p:spPr>
          <a:xfrm>
            <a:off x="6760815" y="6151419"/>
            <a:ext cx="2107096" cy="457200"/>
          </a:xfrm>
          <a:prstGeom prst="rect">
            <a:avLst/>
          </a:prstGeom>
        </p:spPr>
      </p:pic>
    </p:spTree>
    <p:extLst>
      <p:ext uri="{BB962C8B-B14F-4D97-AF65-F5344CB8AC3E}">
        <p14:creationId xmlns:p14="http://schemas.microsoft.com/office/powerpoint/2010/main" val="351943140"/>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19046221"/>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4" name="Rectangle 3"/>
          <p:cNvSpPr/>
          <p:nvPr/>
        </p:nvSpPr>
        <p:spPr>
          <a:xfrm>
            <a:off x="0" y="626165"/>
            <a:ext cx="9144000" cy="367748"/>
          </a:xfrm>
          <a:prstGeom prst="rect">
            <a:avLst/>
          </a:prstGeom>
          <a:solidFill>
            <a:srgbClr val="FFFFFF"/>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dirty="0">
              <a:solidFill>
                <a:prstClr val="white"/>
              </a:solidFill>
              <a:latin typeface="Franklin Gothic Book"/>
            </a:endParaRPr>
          </a:p>
        </p:txBody>
      </p:sp>
      <p:sp>
        <p:nvSpPr>
          <p:cNvPr id="2" name="Title 1"/>
          <p:cNvSpPr>
            <a:spLocks noGrp="1"/>
          </p:cNvSpPr>
          <p:nvPr>
            <p:ph type="title" hasCustomPrompt="1"/>
          </p:nvPr>
        </p:nvSpPr>
        <p:spPr>
          <a:xfrm>
            <a:off x="363538" y="1211263"/>
            <a:ext cx="8412162" cy="498784"/>
          </a:xfrm>
        </p:spPr>
        <p:txBody>
          <a:bodyPr/>
          <a:lstStyle>
            <a:lvl1pPr>
              <a:defRPr>
                <a:solidFill>
                  <a:schemeClr val="accent3"/>
                </a:solidFill>
              </a:defRPr>
            </a:lvl1pPr>
          </a:lstStyle>
          <a:p>
            <a:r>
              <a:rPr lang="en-US" dirty="0"/>
              <a:t>Click to edit slide divider</a:t>
            </a:r>
          </a:p>
        </p:txBody>
      </p:sp>
    </p:spTree>
    <p:extLst>
      <p:ext uri="{BB962C8B-B14F-4D97-AF65-F5344CB8AC3E}">
        <p14:creationId xmlns:p14="http://schemas.microsoft.com/office/powerpoint/2010/main" val="1024924796"/>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p:cNvSpPr/>
          <p:nvPr/>
        </p:nvSpPr>
        <p:spPr>
          <a:xfrm>
            <a:off x="0" y="626165"/>
            <a:ext cx="9144000" cy="367748"/>
          </a:xfrm>
          <a:prstGeom prst="rect">
            <a:avLst/>
          </a:prstGeom>
          <a:solidFill>
            <a:srgbClr val="FFFFFF"/>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dirty="0">
              <a:solidFill>
                <a:prstClr val="white"/>
              </a:solidFill>
              <a:latin typeface="Franklin Gothic Book"/>
            </a:endParaRPr>
          </a:p>
        </p:txBody>
      </p:sp>
    </p:spTree>
    <p:extLst>
      <p:ext uri="{BB962C8B-B14F-4D97-AF65-F5344CB8AC3E}">
        <p14:creationId xmlns:p14="http://schemas.microsoft.com/office/powerpoint/2010/main" val="840265625"/>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2_Image Title Slide">
    <p:bg bwMode="ltGray">
      <p:bgPr>
        <a:solidFill>
          <a:schemeClr val="bg1"/>
        </a:solidFill>
        <a:effectLst/>
      </p:bgPr>
    </p:bg>
    <p:spTree>
      <p:nvGrpSpPr>
        <p:cNvPr id="1" name=""/>
        <p:cNvGrpSpPr/>
        <p:nvPr/>
      </p:nvGrpSpPr>
      <p:grpSpPr>
        <a:xfrm>
          <a:off x="0" y="0"/>
          <a:ext cx="0" cy="0"/>
          <a:chOff x="0" y="0"/>
          <a:chExt cx="0" cy="0"/>
        </a:xfrm>
      </p:grpSpPr>
      <p:pic>
        <p:nvPicPr>
          <p:cNvPr id="6" name="Picture 5" descr="corner_image_lrg.jpg"/>
          <p:cNvPicPr>
            <a:picLocks noChangeAspect="1"/>
          </p:cNvPicPr>
          <p:nvPr/>
        </p:nvPicPr>
        <p:blipFill>
          <a:blip r:embed="rId2" cstate="print"/>
          <a:stretch>
            <a:fillRect/>
          </a:stretch>
        </p:blipFill>
        <p:spPr>
          <a:xfrm>
            <a:off x="1184459" y="1823756"/>
            <a:ext cx="7957706" cy="5065776"/>
          </a:xfrm>
          <a:prstGeom prst="rect">
            <a:avLst/>
          </a:prstGeom>
        </p:spPr>
      </p:pic>
      <p:pic>
        <p:nvPicPr>
          <p:cNvPr id="9" name="Picture 8"/>
          <p:cNvPicPr>
            <a:picLocks noChangeAspect="1"/>
          </p:cNvPicPr>
          <p:nvPr/>
        </p:nvPicPr>
        <p:blipFill>
          <a:blip r:embed="rId3" cstate="print"/>
          <a:stretch>
            <a:fillRect/>
          </a:stretch>
        </p:blipFill>
        <p:spPr>
          <a:xfrm>
            <a:off x="369533" y="319088"/>
            <a:ext cx="2107096" cy="457200"/>
          </a:xfrm>
          <a:prstGeom prst="rect">
            <a:avLst/>
          </a:prstGeom>
        </p:spPr>
      </p:pic>
      <p:sp>
        <p:nvSpPr>
          <p:cNvPr id="7" name="Title 1"/>
          <p:cNvSpPr>
            <a:spLocks noGrp="1"/>
          </p:cNvSpPr>
          <p:nvPr>
            <p:ph type="ctrTitle" hasCustomPrompt="1"/>
          </p:nvPr>
        </p:nvSpPr>
        <p:spPr>
          <a:xfrm>
            <a:off x="363538" y="748138"/>
            <a:ext cx="7772400" cy="1470025"/>
          </a:xfrm>
        </p:spPr>
        <p:txBody>
          <a:bodyPr anchor="b" anchorCtr="0"/>
          <a:lstStyle>
            <a:lvl1pPr>
              <a:lnSpc>
                <a:spcPct val="90000"/>
              </a:lnSpc>
              <a:defRPr sz="4000">
                <a:solidFill>
                  <a:schemeClr val="tx1"/>
                </a:solidFill>
              </a:defRPr>
            </a:lvl1pPr>
          </a:lstStyle>
          <a:p>
            <a:r>
              <a:rPr lang="en-US" dirty="0"/>
              <a:t>Click to edit Master</a:t>
            </a:r>
            <a:br>
              <a:rPr lang="en-US" dirty="0"/>
            </a:br>
            <a:r>
              <a:rPr lang="en-US" dirty="0"/>
              <a:t>title style</a:t>
            </a:r>
          </a:p>
        </p:txBody>
      </p:sp>
      <p:sp>
        <p:nvSpPr>
          <p:cNvPr id="8" name="Subtitle 2"/>
          <p:cNvSpPr>
            <a:spLocks noGrp="1"/>
          </p:cNvSpPr>
          <p:nvPr>
            <p:ph type="subTitle" idx="1"/>
          </p:nvPr>
        </p:nvSpPr>
        <p:spPr>
          <a:xfrm>
            <a:off x="363538" y="2217213"/>
            <a:ext cx="6400800" cy="448294"/>
          </a:xfrm>
        </p:spPr>
        <p:txBody>
          <a:bodyPr/>
          <a:lstStyle>
            <a:lvl1pPr marL="0" indent="0" algn="l">
              <a:lnSpc>
                <a:spcPct val="90000"/>
              </a:lnSpc>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055284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7171" name="Picture 3" descr="C:\Users\peter.eatroff\Desktop\aCoverNoImg.png"/>
          <p:cNvPicPr>
            <a:picLocks noChangeAspect="1" noChangeArrowheads="1"/>
          </p:cNvPicPr>
          <p:nvPr userDrawn="1"/>
        </p:nvPicPr>
        <p:blipFill>
          <a:blip r:embed="rId2" cstate="print"/>
          <a:stretch>
            <a:fillRect/>
          </a:stretch>
        </p:blipFill>
        <p:spPr bwMode="auto">
          <a:xfrm>
            <a:off x="6962" y="0"/>
            <a:ext cx="91237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a:xfrm>
            <a:off x="363538" y="748138"/>
            <a:ext cx="7772400" cy="1470025"/>
          </a:xfrm>
        </p:spPr>
        <p:txBody>
          <a:bodyPr anchor="b" anchorCtr="0"/>
          <a:lstStyle>
            <a:lvl1pPr>
              <a:lnSpc>
                <a:spcPct val="90000"/>
              </a:lnSpc>
              <a:defRPr sz="4000">
                <a:solidFill>
                  <a:schemeClr val="tx1"/>
                </a:solidFill>
              </a:defRPr>
            </a:lvl1pPr>
          </a:lstStyle>
          <a:p>
            <a:r>
              <a:rPr lang="en-US" dirty="0"/>
              <a:t>Click to edit Master</a:t>
            </a:r>
            <a:br>
              <a:rPr lang="en-US" dirty="0"/>
            </a:br>
            <a:r>
              <a:rPr lang="en-US" dirty="0"/>
              <a:t>title style</a:t>
            </a:r>
          </a:p>
        </p:txBody>
      </p:sp>
      <p:sp>
        <p:nvSpPr>
          <p:cNvPr id="3" name="Subtitle 2"/>
          <p:cNvSpPr>
            <a:spLocks noGrp="1"/>
          </p:cNvSpPr>
          <p:nvPr>
            <p:ph type="subTitle" idx="1"/>
          </p:nvPr>
        </p:nvSpPr>
        <p:spPr>
          <a:xfrm>
            <a:off x="363538" y="2217213"/>
            <a:ext cx="6400800" cy="448294"/>
          </a:xfrm>
        </p:spPr>
        <p:txBody>
          <a:bodyPr/>
          <a:lstStyle>
            <a:lvl1pPr marL="0" indent="0" algn="l">
              <a:lnSpc>
                <a:spcPct val="90000"/>
              </a:lnSpc>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8" name="Picture 7"/>
          <p:cNvPicPr>
            <a:picLocks noChangeAspect="1"/>
          </p:cNvPicPr>
          <p:nvPr userDrawn="1"/>
        </p:nvPicPr>
        <p:blipFill>
          <a:blip r:embed="rId3" cstate="print"/>
          <a:stretch>
            <a:fillRect/>
          </a:stretch>
        </p:blipFill>
        <p:spPr>
          <a:xfrm>
            <a:off x="6760815" y="6151419"/>
            <a:ext cx="2107096" cy="457200"/>
          </a:xfrm>
          <a:prstGeom prst="rect">
            <a:avLst/>
          </a:prstGeom>
        </p:spPr>
      </p:pic>
    </p:spTree>
    <p:extLst>
      <p:ext uri="{BB962C8B-B14F-4D97-AF65-F5344CB8AC3E}">
        <p14:creationId xmlns:p14="http://schemas.microsoft.com/office/powerpoint/2010/main" val="41253439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2_Image Title Slide">
    <p:bg bwMode="ltGray">
      <p:bgPr>
        <a:solidFill>
          <a:schemeClr val="bg1"/>
        </a:solidFill>
        <a:effectLst/>
      </p:bgPr>
    </p:bg>
    <p:spTree>
      <p:nvGrpSpPr>
        <p:cNvPr id="1" name=""/>
        <p:cNvGrpSpPr/>
        <p:nvPr/>
      </p:nvGrpSpPr>
      <p:grpSpPr>
        <a:xfrm>
          <a:off x="0" y="0"/>
          <a:ext cx="0" cy="0"/>
          <a:chOff x="0" y="0"/>
          <a:chExt cx="0" cy="0"/>
        </a:xfrm>
      </p:grpSpPr>
      <p:pic>
        <p:nvPicPr>
          <p:cNvPr id="6" name="Picture 5" descr="corner_image_lrg.jpg"/>
          <p:cNvPicPr>
            <a:picLocks noChangeAspect="1"/>
          </p:cNvPicPr>
          <p:nvPr userDrawn="1"/>
        </p:nvPicPr>
        <p:blipFill>
          <a:blip r:embed="rId2" cstate="print"/>
          <a:stretch>
            <a:fillRect/>
          </a:stretch>
        </p:blipFill>
        <p:spPr>
          <a:xfrm>
            <a:off x="1184459" y="1823756"/>
            <a:ext cx="7957706" cy="5065776"/>
          </a:xfrm>
          <a:prstGeom prst="rect">
            <a:avLst/>
          </a:prstGeom>
        </p:spPr>
      </p:pic>
      <p:sp>
        <p:nvSpPr>
          <p:cNvPr id="2" name="Title 1"/>
          <p:cNvSpPr>
            <a:spLocks noGrp="1"/>
          </p:cNvSpPr>
          <p:nvPr userDrawn="1">
            <p:ph type="ctrTitle" hasCustomPrompt="1"/>
          </p:nvPr>
        </p:nvSpPr>
        <p:spPr>
          <a:xfrm>
            <a:off x="363538" y="1163763"/>
            <a:ext cx="4281487" cy="1470025"/>
          </a:xfrm>
        </p:spPr>
        <p:txBody>
          <a:bodyPr anchor="t" anchorCtr="0"/>
          <a:lstStyle>
            <a:lvl1pPr>
              <a:lnSpc>
                <a:spcPct val="90000"/>
              </a:lnSpc>
              <a:defRPr sz="3200">
                <a:solidFill>
                  <a:schemeClr val="tx1"/>
                </a:solidFill>
              </a:defRPr>
            </a:lvl1pPr>
          </a:lstStyle>
          <a:p>
            <a:r>
              <a:rPr lang="en-US" dirty="0"/>
              <a:t>Click to edit Master</a:t>
            </a:r>
            <a:br>
              <a:rPr lang="en-US" dirty="0"/>
            </a:br>
            <a:r>
              <a:rPr lang="en-US" dirty="0"/>
              <a:t>title style</a:t>
            </a:r>
          </a:p>
        </p:txBody>
      </p:sp>
      <p:sp>
        <p:nvSpPr>
          <p:cNvPr id="3" name="Subtitle 2"/>
          <p:cNvSpPr>
            <a:spLocks noGrp="1"/>
          </p:cNvSpPr>
          <p:nvPr userDrawn="1">
            <p:ph type="subTitle" idx="1"/>
          </p:nvPr>
        </p:nvSpPr>
        <p:spPr>
          <a:xfrm>
            <a:off x="351663" y="2164279"/>
            <a:ext cx="2771547" cy="448294"/>
          </a:xfrm>
        </p:spPr>
        <p:txBody>
          <a:bodyPr/>
          <a:lstStyle>
            <a:lvl1pPr marL="0" indent="0" algn="l">
              <a:lnSpc>
                <a:spcPct val="90000"/>
              </a:lnSpc>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8"/>
          <p:cNvPicPr>
            <a:picLocks noChangeAspect="1"/>
          </p:cNvPicPr>
          <p:nvPr userDrawn="1"/>
        </p:nvPicPr>
        <p:blipFill>
          <a:blip r:embed="rId3" cstate="print"/>
          <a:stretch>
            <a:fillRect/>
          </a:stretch>
        </p:blipFill>
        <p:spPr>
          <a:xfrm>
            <a:off x="369533" y="319088"/>
            <a:ext cx="2107096" cy="457200"/>
          </a:xfrm>
          <a:prstGeom prst="rect">
            <a:avLst/>
          </a:prstGeom>
        </p:spPr>
      </p:pic>
    </p:spTree>
    <p:extLst>
      <p:ext uri="{BB962C8B-B14F-4D97-AF65-F5344CB8AC3E}">
        <p14:creationId xmlns:p14="http://schemas.microsoft.com/office/powerpoint/2010/main" val="12566052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4" name="Rectangle 3"/>
          <p:cNvSpPr/>
          <p:nvPr userDrawn="1"/>
        </p:nvSpPr>
        <p:spPr>
          <a:xfrm>
            <a:off x="0" y="626165"/>
            <a:ext cx="9144000" cy="367748"/>
          </a:xfrm>
          <a:prstGeom prst="rect">
            <a:avLst/>
          </a:prstGeom>
          <a:solidFill>
            <a:srgbClr val="FFFFFF"/>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dirty="0" err="1">
              <a:solidFill>
                <a:prstClr val="white"/>
              </a:solidFill>
              <a:latin typeface="Franklin Gothic Book"/>
            </a:endParaRPr>
          </a:p>
        </p:txBody>
      </p:sp>
      <p:sp>
        <p:nvSpPr>
          <p:cNvPr id="2" name="Title 1"/>
          <p:cNvSpPr>
            <a:spLocks noGrp="1"/>
          </p:cNvSpPr>
          <p:nvPr>
            <p:ph type="title"/>
          </p:nvPr>
        </p:nvSpPr>
        <p:spPr>
          <a:xfrm>
            <a:off x="363538" y="1211263"/>
            <a:ext cx="8412162" cy="498784"/>
          </a:xfrm>
        </p:spPr>
        <p:txBody>
          <a:bodyPr/>
          <a:lstStyle>
            <a:lvl1pPr>
              <a:defRPr>
                <a:solidFill>
                  <a:schemeClr val="accent3"/>
                </a:solidFill>
              </a:defRPr>
            </a:lvl1pPr>
          </a:lstStyle>
          <a:p>
            <a:r>
              <a:rPr lang="en-US"/>
              <a:t>Click to edit Master title style</a:t>
            </a:r>
            <a:endParaRPr lang="en-US" dirty="0"/>
          </a:p>
        </p:txBody>
      </p:sp>
      <p:sp>
        <p:nvSpPr>
          <p:cNvPr id="3" name="Content Placeholder 2"/>
          <p:cNvSpPr>
            <a:spLocks noGrp="1"/>
          </p:cNvSpPr>
          <p:nvPr>
            <p:ph idx="1"/>
          </p:nvPr>
        </p:nvSpPr>
        <p:spPr>
          <a:xfrm>
            <a:off x="363538" y="2054225"/>
            <a:ext cx="8412162" cy="4348163"/>
          </a:xfrm>
        </p:spPr>
        <p:txBody>
          <a:bodyPr/>
          <a:lstStyle>
            <a:lvl1pPr>
              <a:spcBef>
                <a:spcPts val="600"/>
              </a:spcBef>
              <a:defRPr sz="2400"/>
            </a:lvl1pPr>
            <a:lvl2pPr marL="225425" indent="-225425">
              <a:defRPr sz="2400"/>
            </a:lvl2pPr>
            <a:lvl3pPr marL="461963" indent="-231775">
              <a:defRPr sz="2000"/>
            </a:lvl3pPr>
            <a:lvl4pPr marL="625475" indent="-171450">
              <a:defRPr/>
            </a:lvl4pPr>
            <a:lvl5pPr marL="739775" indent="-1143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solidFill>
                  <a:srgbClr val="2372B9"/>
                </a:solidFill>
              </a:rPr>
              <a:t>Presentation Title</a:t>
            </a:r>
          </a:p>
        </p:txBody>
      </p:sp>
      <p:sp>
        <p:nvSpPr>
          <p:cNvPr id="6" name="Slide Number Placeholder 5"/>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a:solidFill>
                <a:srgbClr val="2372B9"/>
              </a:solidFill>
            </a:endParaRPr>
          </a:p>
        </p:txBody>
      </p:sp>
    </p:spTree>
    <p:extLst>
      <p:ext uri="{BB962C8B-B14F-4D97-AF65-F5344CB8AC3E}">
        <p14:creationId xmlns:p14="http://schemas.microsoft.com/office/powerpoint/2010/main" val="7664764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able of Contents">
    <p:spTree>
      <p:nvGrpSpPr>
        <p:cNvPr id="1" name=""/>
        <p:cNvGrpSpPr/>
        <p:nvPr/>
      </p:nvGrpSpPr>
      <p:grpSpPr>
        <a:xfrm>
          <a:off x="0" y="0"/>
          <a:ext cx="0" cy="0"/>
          <a:chOff x="0" y="0"/>
          <a:chExt cx="0" cy="0"/>
        </a:xfrm>
      </p:grpSpPr>
      <p:sp>
        <p:nvSpPr>
          <p:cNvPr id="8" name="Rectangle 7"/>
          <p:cNvSpPr/>
          <p:nvPr userDrawn="1"/>
        </p:nvSpPr>
        <p:spPr>
          <a:xfrm>
            <a:off x="0" y="626165"/>
            <a:ext cx="9144000" cy="367748"/>
          </a:xfrm>
          <a:prstGeom prst="rect">
            <a:avLst/>
          </a:prstGeom>
          <a:solidFill>
            <a:srgbClr val="FFFFFF"/>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dirty="0" err="1">
              <a:solidFill>
                <a:prstClr val="white"/>
              </a:solidFill>
              <a:latin typeface="Franklin Gothic Book"/>
            </a:endParaRPr>
          </a:p>
        </p:txBody>
      </p:sp>
      <p:sp>
        <p:nvSpPr>
          <p:cNvPr id="2" name="Title 1"/>
          <p:cNvSpPr>
            <a:spLocks noGrp="1"/>
          </p:cNvSpPr>
          <p:nvPr>
            <p:ph type="title"/>
          </p:nvPr>
        </p:nvSpPr>
        <p:spPr>
          <a:xfrm>
            <a:off x="363538" y="0"/>
            <a:ext cx="8412162" cy="728663"/>
          </a:xfrm>
        </p:spPr>
        <p:txBody>
          <a:bodyPr/>
          <a:lstStyle>
            <a:lvl1pPr>
              <a:defRPr>
                <a:solidFill>
                  <a:schemeClr val="accent3"/>
                </a:solidFill>
              </a:defRPr>
            </a:lvl1pPr>
          </a:lstStyle>
          <a:p>
            <a:r>
              <a:rPr lang="en-US"/>
              <a:t>Click to edit Master title style</a:t>
            </a:r>
            <a:endParaRPr lang="en-US" dirty="0"/>
          </a:p>
        </p:txBody>
      </p:sp>
      <p:sp>
        <p:nvSpPr>
          <p:cNvPr id="3" name="Content Placeholder 2"/>
          <p:cNvSpPr>
            <a:spLocks noGrp="1"/>
          </p:cNvSpPr>
          <p:nvPr>
            <p:ph idx="1"/>
          </p:nvPr>
        </p:nvSpPr>
        <p:spPr>
          <a:xfrm>
            <a:off x="363538" y="1003300"/>
            <a:ext cx="8412162" cy="5399088"/>
          </a:xfrm>
        </p:spPr>
        <p:txBody>
          <a:bodyPr/>
          <a:lstStyle>
            <a:lvl1pPr marL="1033463" indent="-1033463">
              <a:spcBef>
                <a:spcPts val="600"/>
              </a:spcBef>
              <a:tabLst>
                <a:tab pos="796925" algn="r"/>
                <a:tab pos="1033463" algn="l"/>
              </a:tabLst>
              <a:defRPr sz="1600"/>
            </a:lvl1pPr>
            <a:lvl2pPr marL="1258888" indent="-225425">
              <a:defRPr sz="1600"/>
            </a:lvl2pPr>
            <a:lvl3pPr marL="1423988" indent="-171450">
              <a:defRPr sz="1600"/>
            </a:lvl3pPr>
            <a:lvl4pPr marL="1606550" indent="-171450">
              <a:defRPr sz="1600"/>
            </a:lvl4pPr>
            <a:lvl5pPr marL="1709738" indent="-1143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solidFill>
                  <a:srgbClr val="2372B9"/>
                </a:solidFill>
              </a:rPr>
              <a:t>Presentation Title</a:t>
            </a:r>
          </a:p>
        </p:txBody>
      </p:sp>
      <p:sp>
        <p:nvSpPr>
          <p:cNvPr id="6" name="Slide Number Placeholder 5"/>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a:solidFill>
                <a:srgbClr val="2372B9"/>
              </a:solidFill>
            </a:endParaRPr>
          </a:p>
        </p:txBody>
      </p:sp>
    </p:spTree>
    <p:extLst>
      <p:ext uri="{BB962C8B-B14F-4D97-AF65-F5344CB8AC3E}">
        <p14:creationId xmlns:p14="http://schemas.microsoft.com/office/powerpoint/2010/main" val="35820768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Rectangle 7"/>
          <p:cNvSpPr/>
          <p:nvPr userDrawn="1"/>
        </p:nvSpPr>
        <p:spPr>
          <a:xfrm>
            <a:off x="0" y="626165"/>
            <a:ext cx="9144000" cy="367748"/>
          </a:xfrm>
          <a:prstGeom prst="rect">
            <a:avLst/>
          </a:prstGeom>
          <a:solidFill>
            <a:srgbClr val="FFFFFF"/>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dirty="0" err="1">
              <a:solidFill>
                <a:prstClr val="white"/>
              </a:solidFill>
              <a:latin typeface="Franklin Gothic Book"/>
            </a:endParaRPr>
          </a:p>
        </p:txBody>
      </p:sp>
      <p:sp>
        <p:nvSpPr>
          <p:cNvPr id="3" name="Content Placeholder 2"/>
          <p:cNvSpPr>
            <a:spLocks noGrp="1"/>
          </p:cNvSpPr>
          <p:nvPr>
            <p:ph idx="1"/>
          </p:nvPr>
        </p:nvSpPr>
        <p:spPr>
          <a:xfrm>
            <a:off x="363538" y="2054225"/>
            <a:ext cx="8412162" cy="4348163"/>
          </a:xfrm>
        </p:spPr>
        <p:txBody>
          <a:bodyPr/>
          <a:lstStyle>
            <a:lvl1pPr>
              <a:spcBef>
                <a:spcPts val="600"/>
              </a:spcBef>
              <a:defRPr sz="2400"/>
            </a:lvl1pPr>
            <a:lvl2pPr marL="225425" indent="-225425">
              <a:defRPr sz="2400"/>
            </a:lvl2pPr>
            <a:lvl3pPr marL="457200" indent="-227013">
              <a:defRPr sz="2400"/>
            </a:lvl3pPr>
            <a:lvl4pPr marL="690563" indent="-231775">
              <a:defRPr sz="2400"/>
            </a:lvl4pPr>
            <a:lvl5pPr marL="914400" indent="-233363">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solidFill>
                  <a:srgbClr val="2372B9"/>
                </a:solidFill>
              </a:rPr>
              <a:t>Presentation Title</a:t>
            </a:r>
          </a:p>
        </p:txBody>
      </p:sp>
      <p:sp>
        <p:nvSpPr>
          <p:cNvPr id="6" name="Slide Number Placeholder 5"/>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a:solidFill>
                <a:srgbClr val="2372B9"/>
              </a:solidFill>
            </a:endParaRP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39728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4" name="Rectangle 3"/>
          <p:cNvSpPr/>
          <p:nvPr userDrawn="1"/>
        </p:nvSpPr>
        <p:spPr>
          <a:xfrm>
            <a:off x="0" y="625475"/>
            <a:ext cx="9144000" cy="368300"/>
          </a:xfrm>
          <a:prstGeom prst="rect">
            <a:avLst/>
          </a:prstGeom>
          <a:solidFill>
            <a:srgbClr val="FFFFFF"/>
          </a:solidFill>
        </p:spPr>
        <p:txBody>
          <a:bodyPr anchor="ctr"/>
          <a:lstStyle/>
          <a:p>
            <a:pPr algn="ctr" fontAlgn="auto">
              <a:spcBef>
                <a:spcPts val="0"/>
              </a:spcBef>
              <a:spcAft>
                <a:spcPts val="0"/>
              </a:spcAft>
              <a:defRPr/>
            </a:pPr>
            <a:endParaRPr lang="en-US" dirty="0" err="1">
              <a:solidFill>
                <a:schemeClr val="bg1"/>
              </a:solidFill>
              <a:latin typeface="+mn-lt"/>
            </a:endParaRPr>
          </a:p>
        </p:txBody>
      </p:sp>
      <p:sp>
        <p:nvSpPr>
          <p:cNvPr id="2" name="Title 1"/>
          <p:cNvSpPr>
            <a:spLocks noGrp="1"/>
          </p:cNvSpPr>
          <p:nvPr>
            <p:ph type="title"/>
          </p:nvPr>
        </p:nvSpPr>
        <p:spPr>
          <a:xfrm>
            <a:off x="363538" y="1211263"/>
            <a:ext cx="8412162" cy="498784"/>
          </a:xfrm>
        </p:spPr>
        <p:txBody>
          <a:bodyPr/>
          <a:lstStyle>
            <a:lvl1pPr>
              <a:defRPr>
                <a:solidFill>
                  <a:schemeClr val="accent3"/>
                </a:solidFill>
              </a:defRPr>
            </a:lvl1pPr>
          </a:lstStyle>
          <a:p>
            <a:r>
              <a:rPr lang="en-US"/>
              <a:t>Click to edit Master title style</a:t>
            </a:r>
            <a:endParaRPr lang="en-US" dirty="0"/>
          </a:p>
        </p:txBody>
      </p:sp>
      <p:sp>
        <p:nvSpPr>
          <p:cNvPr id="3" name="Content Placeholder 2"/>
          <p:cNvSpPr>
            <a:spLocks noGrp="1"/>
          </p:cNvSpPr>
          <p:nvPr>
            <p:ph idx="1"/>
          </p:nvPr>
        </p:nvSpPr>
        <p:spPr>
          <a:xfrm>
            <a:off x="363538" y="2054225"/>
            <a:ext cx="8412162" cy="4348163"/>
          </a:xfrm>
        </p:spPr>
        <p:txBody>
          <a:bodyPr/>
          <a:lstStyle>
            <a:lvl1pPr>
              <a:spcBef>
                <a:spcPts val="600"/>
              </a:spcBef>
              <a:defRPr sz="2400"/>
            </a:lvl1pPr>
            <a:lvl2pPr marL="225425" indent="-225425">
              <a:defRPr sz="2400"/>
            </a:lvl2pPr>
            <a:lvl3pPr marL="461963" indent="-231775">
              <a:defRPr sz="2000"/>
            </a:lvl3pPr>
            <a:lvl4pPr marL="625475" indent="-171450">
              <a:defRPr/>
            </a:lvl4pPr>
            <a:lvl5pPr marL="739775" indent="-1143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0"/>
          </p:nvPr>
        </p:nvSpPr>
        <p:spPr/>
        <p:txBody>
          <a:bodyPr/>
          <a:lstStyle>
            <a:lvl1pPr>
              <a:defRPr/>
            </a:lvl1pPr>
          </a:lstStyle>
          <a:p>
            <a:pPr>
              <a:defRPr/>
            </a:pPr>
            <a:r>
              <a:rPr lang="en-US"/>
              <a:t>Presentation Title</a:t>
            </a:r>
          </a:p>
        </p:txBody>
      </p:sp>
      <p:sp>
        <p:nvSpPr>
          <p:cNvPr id="6" name="Slide Number Placeholder 5"/>
          <p:cNvSpPr>
            <a:spLocks noGrp="1"/>
          </p:cNvSpPr>
          <p:nvPr>
            <p:ph type="sldNum" sz="quarter" idx="11"/>
          </p:nvPr>
        </p:nvSpPr>
        <p:spPr/>
        <p:txBody>
          <a:bodyPr/>
          <a:lstStyle>
            <a:lvl1pPr>
              <a:defRPr/>
            </a:lvl1pPr>
          </a:lstStyle>
          <a:p>
            <a:pPr>
              <a:defRPr/>
            </a:pPr>
            <a:fld id="{7BD86932-593A-4E27-A59B-8BA4BB47FF71}"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chorCtr="0"/>
          <a:lstStyle>
            <a:lvl1pPr>
              <a:defRPr>
                <a:solidFill>
                  <a:schemeClr val="accent3"/>
                </a:solidFill>
              </a:defRPr>
            </a:lvl1pPr>
          </a:lstStyle>
          <a:p>
            <a:r>
              <a:rPr lang="en-US"/>
              <a:t>Click to edit Master title style</a:t>
            </a:r>
            <a:endParaRPr lang="en-US" dirty="0"/>
          </a:p>
        </p:txBody>
      </p:sp>
      <p:sp>
        <p:nvSpPr>
          <p:cNvPr id="3" name="Content Placeholder 2"/>
          <p:cNvSpPr>
            <a:spLocks noGrp="1"/>
          </p:cNvSpPr>
          <p:nvPr>
            <p:ph idx="1"/>
          </p:nvPr>
        </p:nvSpPr>
        <p:spPr>
          <a:xfrm>
            <a:off x="363538" y="1003300"/>
            <a:ext cx="8412162" cy="5399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solidFill>
                  <a:srgbClr val="2372B9"/>
                </a:solidFill>
              </a:rPr>
              <a:t>Presentation Title</a:t>
            </a:r>
          </a:p>
        </p:txBody>
      </p:sp>
      <p:sp>
        <p:nvSpPr>
          <p:cNvPr id="6" name="Slide Number Placeholder 5"/>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a:solidFill>
                <a:srgbClr val="2372B9"/>
              </a:solidFill>
            </a:endParaRPr>
          </a:p>
        </p:txBody>
      </p:sp>
    </p:spTree>
    <p:extLst>
      <p:ext uri="{BB962C8B-B14F-4D97-AF65-F5344CB8AC3E}">
        <p14:creationId xmlns:p14="http://schemas.microsoft.com/office/powerpoint/2010/main" val="27474631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63538" y="1003300"/>
            <a:ext cx="4117975" cy="5399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solidFill>
                  <a:srgbClr val="2372B9"/>
                </a:solidFill>
              </a:rPr>
              <a:t>Presentation Title</a:t>
            </a:r>
          </a:p>
        </p:txBody>
      </p:sp>
      <p:sp>
        <p:nvSpPr>
          <p:cNvPr id="6" name="Slide Number Placeholder 5"/>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a:solidFill>
                <a:srgbClr val="2372B9"/>
              </a:solidFill>
            </a:endParaRPr>
          </a:p>
        </p:txBody>
      </p:sp>
      <p:sp>
        <p:nvSpPr>
          <p:cNvPr id="7" name="Content Placeholder 2"/>
          <p:cNvSpPr>
            <a:spLocks noGrp="1"/>
          </p:cNvSpPr>
          <p:nvPr>
            <p:ph idx="13"/>
          </p:nvPr>
        </p:nvSpPr>
        <p:spPr>
          <a:xfrm>
            <a:off x="4665662" y="1003300"/>
            <a:ext cx="4110037" cy="5399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18985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4 Quadra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63538" y="860913"/>
            <a:ext cx="4117975" cy="334963"/>
          </a:xfrm>
        </p:spPr>
        <p:txBody>
          <a:bodyPr anchor="b" anchorCtr="0"/>
          <a:lstStyle>
            <a:lvl1pPr>
              <a:defRPr lang="en-US" sz="1400" kern="1200" dirty="0" smtClean="0">
                <a:solidFill>
                  <a:schemeClr val="accent3"/>
                </a:solidFill>
                <a:latin typeface="+mj-lt"/>
                <a:ea typeface="+mn-ea"/>
                <a:cs typeface="+mn-cs"/>
              </a:defRPr>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solidFill>
                  <a:srgbClr val="2372B9"/>
                </a:solidFill>
              </a:rPr>
              <a:t>Presentation Title</a:t>
            </a:r>
          </a:p>
        </p:txBody>
      </p:sp>
      <p:sp>
        <p:nvSpPr>
          <p:cNvPr id="6" name="Slide Number Placeholder 5"/>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a:solidFill>
                <a:srgbClr val="2372B9"/>
              </a:solidFill>
            </a:endParaRPr>
          </a:p>
        </p:txBody>
      </p:sp>
      <p:sp>
        <p:nvSpPr>
          <p:cNvPr id="7" name="Content Placeholder 2"/>
          <p:cNvSpPr>
            <a:spLocks noGrp="1"/>
          </p:cNvSpPr>
          <p:nvPr>
            <p:ph idx="13"/>
          </p:nvPr>
        </p:nvSpPr>
        <p:spPr>
          <a:xfrm>
            <a:off x="4665662" y="860913"/>
            <a:ext cx="4110037" cy="334963"/>
          </a:xfrm>
        </p:spPr>
        <p:txBody>
          <a:bodyPr anchor="b" anchorCtr="0"/>
          <a:lstStyle>
            <a:lvl1pPr>
              <a:defRPr lang="en-US" sz="1400" kern="1200" dirty="0" smtClean="0">
                <a:solidFill>
                  <a:schemeClr val="accent3"/>
                </a:solidFill>
                <a:latin typeface="+mj-lt"/>
                <a:ea typeface="+mn-ea"/>
                <a:cs typeface="+mn-cs"/>
              </a:defRPr>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a:off x="4665663" y="1201446"/>
            <a:ext cx="411003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71476" y="1201446"/>
            <a:ext cx="411003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ontent Placeholder 2"/>
          <p:cNvSpPr>
            <a:spLocks noGrp="1"/>
          </p:cNvSpPr>
          <p:nvPr>
            <p:ph idx="14"/>
          </p:nvPr>
        </p:nvSpPr>
        <p:spPr>
          <a:xfrm>
            <a:off x="363538" y="3365574"/>
            <a:ext cx="4117975" cy="334963"/>
          </a:xfrm>
        </p:spPr>
        <p:txBody>
          <a:bodyPr anchor="b" anchorCtr="0"/>
          <a:lstStyle>
            <a:lvl1pPr>
              <a:defRPr lang="en-US" sz="1400" kern="1200" dirty="0" smtClean="0">
                <a:solidFill>
                  <a:schemeClr val="accent3"/>
                </a:solidFill>
                <a:latin typeface="+mj-lt"/>
                <a:ea typeface="+mn-ea"/>
                <a:cs typeface="+mn-cs"/>
              </a:defRPr>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p:ph idx="15"/>
          </p:nvPr>
        </p:nvSpPr>
        <p:spPr>
          <a:xfrm>
            <a:off x="4665662" y="3365574"/>
            <a:ext cx="4110037" cy="334963"/>
          </a:xfrm>
        </p:spPr>
        <p:txBody>
          <a:bodyPr anchor="b" anchorCtr="0"/>
          <a:lstStyle>
            <a:lvl1pPr>
              <a:defRPr lang="en-US" sz="1400" kern="1200" dirty="0" smtClean="0">
                <a:solidFill>
                  <a:schemeClr val="accent3"/>
                </a:solidFill>
                <a:latin typeface="+mj-lt"/>
                <a:ea typeface="+mn-ea"/>
                <a:cs typeface="+mn-cs"/>
              </a:defRPr>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 name="Straight Connector 13"/>
          <p:cNvCxnSpPr/>
          <p:nvPr userDrawn="1"/>
        </p:nvCxnSpPr>
        <p:spPr>
          <a:xfrm>
            <a:off x="4665663" y="3706107"/>
            <a:ext cx="411003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371476" y="3706107"/>
            <a:ext cx="411003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18386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solidFill>
                  <a:srgbClr val="2372B9"/>
                </a:solidFill>
              </a:rPr>
              <a:t>Presentation Title</a:t>
            </a:r>
          </a:p>
        </p:txBody>
      </p:sp>
      <p:sp>
        <p:nvSpPr>
          <p:cNvPr id="5" name="Slide Number Placeholder 4"/>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a:solidFill>
                <a:srgbClr val="2372B9"/>
              </a:solidFill>
            </a:endParaRPr>
          </a:p>
        </p:txBody>
      </p:sp>
    </p:spTree>
    <p:extLst>
      <p:ext uri="{BB962C8B-B14F-4D97-AF65-F5344CB8AC3E}">
        <p14:creationId xmlns:p14="http://schemas.microsoft.com/office/powerpoint/2010/main" val="17233101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rocess Flow">
    <p:spTree>
      <p:nvGrpSpPr>
        <p:cNvPr id="1" name=""/>
        <p:cNvGrpSpPr/>
        <p:nvPr/>
      </p:nvGrpSpPr>
      <p:grpSpPr>
        <a:xfrm>
          <a:off x="0" y="0"/>
          <a:ext cx="0" cy="0"/>
          <a:chOff x="0" y="0"/>
          <a:chExt cx="0" cy="0"/>
        </a:xfrm>
      </p:grpSpPr>
      <p:sp>
        <p:nvSpPr>
          <p:cNvPr id="14" name="Text Placeholder 5"/>
          <p:cNvSpPr>
            <a:spLocks noGrp="1"/>
          </p:cNvSpPr>
          <p:nvPr>
            <p:ph type="body" sz="quarter" idx="17"/>
          </p:nvPr>
        </p:nvSpPr>
        <p:spPr>
          <a:xfrm>
            <a:off x="6587424" y="817866"/>
            <a:ext cx="2188276" cy="840489"/>
          </a:xfrm>
          <a:prstGeom prst="homePlate">
            <a:avLst>
              <a:gd name="adj" fmla="val 38615"/>
            </a:avLst>
          </a:prstGeom>
          <a:solidFill>
            <a:schemeClr val="tx1"/>
          </a:solidFill>
          <a:ln w="19050">
            <a:solidFill>
              <a:schemeClr val="bg1"/>
            </a:solidFill>
          </a:ln>
        </p:spPr>
        <p:txBody>
          <a:bodyPr vert="horz" lIns="731520" tIns="91440" rIns="91440" bIns="91440" rtlCol="0" anchor="ctr" anchorCtr="0">
            <a:noAutofit/>
          </a:bodyPr>
          <a:lstStyle>
            <a:lvl1pPr>
              <a:defRPr lang="en-US" sz="1600" dirty="0" smtClean="0">
                <a:solidFill>
                  <a:schemeClr val="bg1"/>
                </a:solidFill>
                <a:latin typeface="+mj-lt"/>
              </a:defRPr>
            </a:lvl1pPr>
            <a:lvl2pPr>
              <a:defRPr lang="en-US" sz="1400" dirty="0" smtClean="0">
                <a:solidFill>
                  <a:schemeClr val="bg1"/>
                </a:solidFill>
              </a:defRPr>
            </a:lvl2pPr>
            <a:lvl3pPr>
              <a:defRPr lang="en-US" sz="1200" dirty="0" smtClean="0">
                <a:solidFill>
                  <a:schemeClr val="bg1"/>
                </a:solidFill>
              </a:defRPr>
            </a:lvl3pPr>
            <a:lvl4pPr>
              <a:defRPr lang="en-US" sz="1100" dirty="0" smtClean="0">
                <a:solidFill>
                  <a:schemeClr val="bg1"/>
                </a:solidFill>
              </a:defRPr>
            </a:lvl4pPr>
            <a:lvl5pPr>
              <a:defRPr lang="en-US" sz="105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5"/>
          <p:cNvSpPr>
            <a:spLocks noGrp="1"/>
          </p:cNvSpPr>
          <p:nvPr>
            <p:ph type="body" sz="quarter" idx="16"/>
          </p:nvPr>
        </p:nvSpPr>
        <p:spPr>
          <a:xfrm>
            <a:off x="4964111" y="817866"/>
            <a:ext cx="2188276" cy="840489"/>
          </a:xfrm>
          <a:prstGeom prst="homePlate">
            <a:avLst>
              <a:gd name="adj" fmla="val 38615"/>
            </a:avLst>
          </a:prstGeom>
          <a:solidFill>
            <a:schemeClr val="tx1"/>
          </a:solidFill>
          <a:ln w="19050">
            <a:solidFill>
              <a:schemeClr val="bg1"/>
            </a:solidFill>
          </a:ln>
        </p:spPr>
        <p:txBody>
          <a:bodyPr vert="horz" lIns="731520" tIns="91440" rIns="91440" bIns="91440" rtlCol="0" anchor="ctr" anchorCtr="0">
            <a:noAutofit/>
          </a:bodyPr>
          <a:lstStyle>
            <a:lvl1pPr>
              <a:defRPr lang="en-US" sz="1600" dirty="0" smtClean="0">
                <a:solidFill>
                  <a:schemeClr val="bg1"/>
                </a:solidFill>
                <a:latin typeface="+mj-lt"/>
              </a:defRPr>
            </a:lvl1pPr>
            <a:lvl2pPr>
              <a:defRPr lang="en-US" sz="1400" dirty="0" smtClean="0">
                <a:solidFill>
                  <a:schemeClr val="bg1"/>
                </a:solidFill>
              </a:defRPr>
            </a:lvl2pPr>
            <a:lvl3pPr>
              <a:defRPr lang="en-US" sz="1200" dirty="0" smtClean="0">
                <a:solidFill>
                  <a:schemeClr val="bg1"/>
                </a:solidFill>
              </a:defRPr>
            </a:lvl3pPr>
            <a:lvl4pPr>
              <a:defRPr lang="en-US" sz="1100" dirty="0" smtClean="0">
                <a:solidFill>
                  <a:schemeClr val="bg1"/>
                </a:solidFill>
              </a:defRPr>
            </a:lvl4pPr>
            <a:lvl5pPr>
              <a:defRPr lang="en-US" sz="105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5"/>
          <p:cNvSpPr>
            <a:spLocks noGrp="1"/>
          </p:cNvSpPr>
          <p:nvPr>
            <p:ph type="body" sz="quarter" idx="15"/>
          </p:nvPr>
        </p:nvSpPr>
        <p:spPr>
          <a:xfrm>
            <a:off x="3340797" y="817866"/>
            <a:ext cx="2188276" cy="840489"/>
          </a:xfrm>
          <a:prstGeom prst="homePlate">
            <a:avLst>
              <a:gd name="adj" fmla="val 38615"/>
            </a:avLst>
          </a:prstGeom>
          <a:solidFill>
            <a:schemeClr val="tx1"/>
          </a:solidFill>
          <a:ln w="19050">
            <a:solidFill>
              <a:schemeClr val="bg1"/>
            </a:solidFill>
          </a:ln>
        </p:spPr>
        <p:txBody>
          <a:bodyPr vert="horz" lIns="731520" tIns="91440" rIns="91440" bIns="91440" rtlCol="0" anchor="ctr" anchorCtr="0">
            <a:noAutofit/>
          </a:bodyPr>
          <a:lstStyle>
            <a:lvl1pPr>
              <a:defRPr lang="en-US" sz="1600" dirty="0" smtClean="0">
                <a:solidFill>
                  <a:schemeClr val="bg1"/>
                </a:solidFill>
                <a:latin typeface="+mj-lt"/>
              </a:defRPr>
            </a:lvl1pPr>
            <a:lvl2pPr>
              <a:defRPr lang="en-US" sz="1400" dirty="0" smtClean="0">
                <a:solidFill>
                  <a:schemeClr val="bg1"/>
                </a:solidFill>
              </a:defRPr>
            </a:lvl2pPr>
            <a:lvl3pPr>
              <a:defRPr lang="en-US" sz="1200" dirty="0" smtClean="0">
                <a:solidFill>
                  <a:schemeClr val="bg1"/>
                </a:solidFill>
              </a:defRPr>
            </a:lvl3pPr>
            <a:lvl4pPr>
              <a:defRPr lang="en-US" sz="1100" dirty="0" smtClean="0">
                <a:solidFill>
                  <a:schemeClr val="bg1"/>
                </a:solidFill>
              </a:defRPr>
            </a:lvl4pPr>
            <a:lvl5pPr>
              <a:defRPr lang="en-US" sz="105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5"/>
          <p:cNvSpPr>
            <a:spLocks noGrp="1"/>
          </p:cNvSpPr>
          <p:nvPr>
            <p:ph type="body" sz="quarter" idx="14"/>
          </p:nvPr>
        </p:nvSpPr>
        <p:spPr>
          <a:xfrm>
            <a:off x="1717483" y="817866"/>
            <a:ext cx="2188276" cy="840489"/>
          </a:xfrm>
          <a:prstGeom prst="homePlate">
            <a:avLst>
              <a:gd name="adj" fmla="val 38615"/>
            </a:avLst>
          </a:prstGeom>
          <a:solidFill>
            <a:schemeClr val="tx1"/>
          </a:solidFill>
          <a:ln w="19050">
            <a:solidFill>
              <a:schemeClr val="bg1"/>
            </a:solidFill>
          </a:ln>
        </p:spPr>
        <p:txBody>
          <a:bodyPr vert="horz" lIns="731520" tIns="91440" rIns="91440" bIns="91440" rtlCol="0" anchor="ctr" anchorCtr="0">
            <a:noAutofit/>
          </a:bodyPr>
          <a:lstStyle>
            <a:lvl1pPr>
              <a:defRPr lang="en-US" sz="1600" dirty="0" smtClean="0">
                <a:solidFill>
                  <a:schemeClr val="bg1"/>
                </a:solidFill>
                <a:latin typeface="+mj-lt"/>
              </a:defRPr>
            </a:lvl1pPr>
            <a:lvl2pPr>
              <a:defRPr lang="en-US" sz="1400" dirty="0" smtClean="0">
                <a:solidFill>
                  <a:schemeClr val="bg1"/>
                </a:solidFill>
              </a:defRPr>
            </a:lvl2pPr>
            <a:lvl3pPr>
              <a:defRPr lang="en-US" sz="1200" dirty="0" smtClean="0">
                <a:solidFill>
                  <a:schemeClr val="bg1"/>
                </a:solidFill>
              </a:defRPr>
            </a:lvl3pPr>
            <a:lvl4pPr>
              <a:defRPr lang="en-US" sz="1100" dirty="0" smtClean="0">
                <a:solidFill>
                  <a:schemeClr val="bg1"/>
                </a:solidFill>
              </a:defRPr>
            </a:lvl4pPr>
            <a:lvl5pPr>
              <a:defRPr lang="en-US" sz="105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solidFill>
                  <a:srgbClr val="2372B9"/>
                </a:solidFill>
              </a:rPr>
              <a:t>Presentation Title</a:t>
            </a:r>
          </a:p>
        </p:txBody>
      </p:sp>
      <p:sp>
        <p:nvSpPr>
          <p:cNvPr id="5" name="Slide Number Placeholder 4"/>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a:solidFill>
                <a:srgbClr val="2372B9"/>
              </a:solidFill>
            </a:endParaRPr>
          </a:p>
        </p:txBody>
      </p:sp>
      <p:sp>
        <p:nvSpPr>
          <p:cNvPr id="6" name="Text Placeholder 5"/>
          <p:cNvSpPr>
            <a:spLocks noGrp="1"/>
          </p:cNvSpPr>
          <p:nvPr>
            <p:ph type="body" sz="quarter" idx="13"/>
          </p:nvPr>
        </p:nvSpPr>
        <p:spPr>
          <a:xfrm>
            <a:off x="363538" y="817866"/>
            <a:ext cx="1890563" cy="840489"/>
          </a:xfrm>
          <a:prstGeom prst="homePlate">
            <a:avLst>
              <a:gd name="adj" fmla="val 31025"/>
            </a:avLst>
          </a:prstGeom>
          <a:solidFill>
            <a:srgbClr val="2372B9"/>
          </a:solidFill>
          <a:ln w="19050">
            <a:solidFill>
              <a:schemeClr val="bg1"/>
            </a:solidFill>
          </a:ln>
        </p:spPr>
        <p:txBody>
          <a:bodyPr lIns="91440" tIns="91440" rIns="91440" bIns="91440" anchor="ctr" anchorCtr="0"/>
          <a:lstStyle>
            <a:lvl1pPr>
              <a:defRPr sz="1600">
                <a:solidFill>
                  <a:schemeClr val="bg1"/>
                </a:solidFill>
                <a:latin typeface="+mj-lt"/>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15"/>
          <p:cNvSpPr>
            <a:spLocks noGrp="1"/>
          </p:cNvSpPr>
          <p:nvPr>
            <p:ph type="body" sz="quarter" idx="18"/>
          </p:nvPr>
        </p:nvSpPr>
        <p:spPr>
          <a:xfrm>
            <a:off x="363538" y="1780162"/>
            <a:ext cx="1567047" cy="4298376"/>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15"/>
          <p:cNvSpPr>
            <a:spLocks noGrp="1"/>
          </p:cNvSpPr>
          <p:nvPr>
            <p:ph type="body" sz="quarter" idx="19"/>
          </p:nvPr>
        </p:nvSpPr>
        <p:spPr>
          <a:xfrm>
            <a:off x="2033985" y="1780162"/>
            <a:ext cx="1567047" cy="4298376"/>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5"/>
          <p:cNvSpPr>
            <a:spLocks noGrp="1"/>
          </p:cNvSpPr>
          <p:nvPr>
            <p:ph type="body" sz="quarter" idx="20"/>
          </p:nvPr>
        </p:nvSpPr>
        <p:spPr>
          <a:xfrm>
            <a:off x="3704432" y="1780162"/>
            <a:ext cx="1567047" cy="4298376"/>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5"/>
          <p:cNvSpPr>
            <a:spLocks noGrp="1"/>
          </p:cNvSpPr>
          <p:nvPr>
            <p:ph type="body" sz="quarter" idx="21"/>
          </p:nvPr>
        </p:nvSpPr>
        <p:spPr>
          <a:xfrm>
            <a:off x="5374879" y="1780162"/>
            <a:ext cx="1567047" cy="4298376"/>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5"/>
          <p:cNvSpPr>
            <a:spLocks noGrp="1"/>
          </p:cNvSpPr>
          <p:nvPr>
            <p:ph type="body" sz="quarter" idx="22"/>
          </p:nvPr>
        </p:nvSpPr>
        <p:spPr>
          <a:xfrm>
            <a:off x="7045325" y="1780162"/>
            <a:ext cx="1567047" cy="4298376"/>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31801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7" name="Rectangle 6"/>
          <p:cNvSpPr/>
          <p:nvPr userDrawn="1"/>
        </p:nvSpPr>
        <p:spPr>
          <a:xfrm>
            <a:off x="0" y="626165"/>
            <a:ext cx="9144000" cy="367748"/>
          </a:xfrm>
          <a:prstGeom prst="rect">
            <a:avLst/>
          </a:prstGeom>
          <a:solidFill>
            <a:srgbClr val="FFFFFF"/>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dirty="0" err="1">
              <a:solidFill>
                <a:prstClr val="white"/>
              </a:solidFill>
              <a:latin typeface="Franklin Gothic Book"/>
            </a:endParaRPr>
          </a:p>
        </p:txBody>
      </p:sp>
      <p:sp>
        <p:nvSpPr>
          <p:cNvPr id="3" name="Footer Placeholder 2"/>
          <p:cNvSpPr>
            <a:spLocks noGrp="1"/>
          </p:cNvSpPr>
          <p:nvPr>
            <p:ph type="ftr" sz="quarter" idx="11"/>
          </p:nvPr>
        </p:nvSpPr>
        <p:spPr/>
        <p:txBody>
          <a:bodyPr/>
          <a:lstStyle/>
          <a:p>
            <a:r>
              <a:rPr lang="en-US">
                <a:solidFill>
                  <a:srgbClr val="2372B9"/>
                </a:solidFill>
              </a:rPr>
              <a:t>Presentation Title</a:t>
            </a:r>
          </a:p>
        </p:txBody>
      </p:sp>
      <p:sp>
        <p:nvSpPr>
          <p:cNvPr id="4" name="Slide Number Placeholder 3"/>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a:solidFill>
                <a:srgbClr val="2372B9"/>
              </a:solidFill>
            </a:endParaRPr>
          </a:p>
        </p:txBody>
      </p:sp>
      <p:sp>
        <p:nvSpPr>
          <p:cNvPr id="8" name="Picture Placeholder 7"/>
          <p:cNvSpPr>
            <a:spLocks noGrp="1"/>
          </p:cNvSpPr>
          <p:nvPr>
            <p:ph type="pic" sz="quarter" idx="13"/>
          </p:nvPr>
        </p:nvSpPr>
        <p:spPr>
          <a:xfrm>
            <a:off x="1" y="0"/>
            <a:ext cx="9144000" cy="6402388"/>
          </a:xfrm>
        </p:spPr>
        <p:txBody>
          <a:bodyPr/>
          <a:lstStyle/>
          <a:p>
            <a:r>
              <a:rPr lang="en-US"/>
              <a:t>Click icon to add picture</a:t>
            </a:r>
          </a:p>
        </p:txBody>
      </p:sp>
    </p:spTree>
    <p:extLst>
      <p:ext uri="{BB962C8B-B14F-4D97-AF65-F5344CB8AC3E}">
        <p14:creationId xmlns:p14="http://schemas.microsoft.com/office/powerpoint/2010/main" val="2820072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6" name="Rectangle 5"/>
          <p:cNvSpPr/>
          <p:nvPr userDrawn="1"/>
        </p:nvSpPr>
        <p:spPr>
          <a:xfrm>
            <a:off x="0" y="626165"/>
            <a:ext cx="9144000" cy="367748"/>
          </a:xfrm>
          <a:prstGeom prst="rect">
            <a:avLst/>
          </a:prstGeom>
          <a:solidFill>
            <a:srgbClr val="FFFFFF"/>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dirty="0">
              <a:solidFill>
                <a:prstClr val="white"/>
              </a:solidFill>
              <a:latin typeface="Franklin Gothic Book"/>
            </a:endParaRPr>
          </a:p>
        </p:txBody>
      </p:sp>
      <p:sp>
        <p:nvSpPr>
          <p:cNvPr id="3" name="Footer Placeholder 2"/>
          <p:cNvSpPr>
            <a:spLocks noGrp="1"/>
          </p:cNvSpPr>
          <p:nvPr>
            <p:ph type="ftr" sz="quarter" idx="11"/>
          </p:nvPr>
        </p:nvSpPr>
        <p:spPr/>
        <p:txBody>
          <a:bodyPr/>
          <a:lstStyle/>
          <a:p>
            <a:r>
              <a:rPr lang="en-US" dirty="0">
                <a:solidFill>
                  <a:srgbClr val="2372B9"/>
                </a:solidFill>
              </a:rPr>
              <a:t>ITM-LD Working Deck</a:t>
            </a:r>
          </a:p>
        </p:txBody>
      </p:sp>
      <p:sp>
        <p:nvSpPr>
          <p:cNvPr id="4" name="Slide Number Placeholder 3"/>
          <p:cNvSpPr>
            <a:spLocks noGrp="1"/>
          </p:cNvSpPr>
          <p:nvPr>
            <p:ph type="sldNum" sz="quarter" idx="12"/>
          </p:nvPr>
        </p:nvSpPr>
        <p:spPr/>
        <p:txBody>
          <a:bodyPr/>
          <a:lstStyle/>
          <a:p>
            <a:fld id="{2ED86176-D6A4-43D8-BE13-F18245AD9D39}" type="slidenum">
              <a:rPr lang="en-US" smtClean="0">
                <a:solidFill>
                  <a:srgbClr val="2372B9"/>
                </a:solidFill>
              </a:rPr>
              <a:pPr/>
              <a:t>‹#›</a:t>
            </a:fld>
            <a:endParaRPr lang="en-US" dirty="0">
              <a:solidFill>
                <a:srgbClr val="2372B9"/>
              </a:solidFill>
            </a:endParaRPr>
          </a:p>
        </p:txBody>
      </p:sp>
    </p:spTree>
    <p:extLst>
      <p:ext uri="{BB962C8B-B14F-4D97-AF65-F5344CB8AC3E}">
        <p14:creationId xmlns:p14="http://schemas.microsoft.com/office/powerpoint/2010/main" val="9748147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171" name="Picture 3" descr="C:\Users\peter.eatroff\Desktop\aCoverNoIm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76"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a:xfrm>
            <a:off x="363538" y="748138"/>
            <a:ext cx="7772400" cy="1470025"/>
          </a:xfrm>
        </p:spPr>
        <p:txBody>
          <a:bodyPr anchor="b" anchorCtr="0"/>
          <a:lstStyle>
            <a:lvl1pPr>
              <a:lnSpc>
                <a:spcPct val="90000"/>
              </a:lnSpc>
              <a:defRPr sz="4000">
                <a:solidFill>
                  <a:schemeClr val="tx1"/>
                </a:solidFill>
              </a:defRPr>
            </a:lvl1pPr>
          </a:lstStyle>
          <a:p>
            <a:r>
              <a:rPr lang="en-US" dirty="0"/>
              <a:t>Click to edit Master</a:t>
            </a:r>
            <a:br>
              <a:rPr lang="en-US" dirty="0"/>
            </a:br>
            <a:r>
              <a:rPr lang="en-US" dirty="0"/>
              <a:t>title style</a:t>
            </a:r>
          </a:p>
        </p:txBody>
      </p:sp>
      <p:sp>
        <p:nvSpPr>
          <p:cNvPr id="3" name="Subtitle 2"/>
          <p:cNvSpPr>
            <a:spLocks noGrp="1"/>
          </p:cNvSpPr>
          <p:nvPr>
            <p:ph type="subTitle" idx="1"/>
          </p:nvPr>
        </p:nvSpPr>
        <p:spPr>
          <a:xfrm>
            <a:off x="363538" y="2217213"/>
            <a:ext cx="6400800" cy="448294"/>
          </a:xfrm>
        </p:spPr>
        <p:txBody>
          <a:bodyPr/>
          <a:lstStyle>
            <a:lvl1pPr marL="0" indent="0" algn="l">
              <a:lnSpc>
                <a:spcPct val="90000"/>
              </a:lnSpc>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54821" y="6151419"/>
            <a:ext cx="2119086" cy="457200"/>
          </a:xfrm>
          <a:prstGeom prst="rect">
            <a:avLst/>
          </a:prstGeom>
        </p:spPr>
      </p:pic>
    </p:spTree>
    <p:extLst>
      <p:ext uri="{BB962C8B-B14F-4D97-AF65-F5344CB8AC3E}">
        <p14:creationId xmlns:p14="http://schemas.microsoft.com/office/powerpoint/2010/main" val="3030405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2_Image Title Slide">
    <p:bg bwMode="ltGray">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userDrawn="1">
            <p:ph type="ctrTitle" hasCustomPrompt="1"/>
          </p:nvPr>
        </p:nvSpPr>
        <p:spPr>
          <a:xfrm>
            <a:off x="363538" y="1163763"/>
            <a:ext cx="4281487" cy="1470025"/>
          </a:xfrm>
        </p:spPr>
        <p:txBody>
          <a:bodyPr anchor="t" anchorCtr="0"/>
          <a:lstStyle>
            <a:lvl1pPr>
              <a:lnSpc>
                <a:spcPct val="90000"/>
              </a:lnSpc>
              <a:defRPr sz="3200">
                <a:solidFill>
                  <a:schemeClr val="tx1"/>
                </a:solidFill>
              </a:defRPr>
            </a:lvl1pPr>
          </a:lstStyle>
          <a:p>
            <a:r>
              <a:rPr lang="en-US" dirty="0"/>
              <a:t>Click to edit Master</a:t>
            </a:r>
            <a:br>
              <a:rPr lang="en-US" dirty="0"/>
            </a:br>
            <a:r>
              <a:rPr lang="en-US" dirty="0"/>
              <a:t>title style</a:t>
            </a:r>
          </a:p>
        </p:txBody>
      </p:sp>
      <p:sp>
        <p:nvSpPr>
          <p:cNvPr id="3" name="Subtitle 2"/>
          <p:cNvSpPr>
            <a:spLocks noGrp="1"/>
          </p:cNvSpPr>
          <p:nvPr userDrawn="1">
            <p:ph type="subTitle" idx="1"/>
          </p:nvPr>
        </p:nvSpPr>
        <p:spPr>
          <a:xfrm>
            <a:off x="351663" y="2164279"/>
            <a:ext cx="2771547" cy="448294"/>
          </a:xfrm>
        </p:spPr>
        <p:txBody>
          <a:bodyPr/>
          <a:lstStyle>
            <a:lvl1pPr marL="0" indent="0" algn="l">
              <a:lnSpc>
                <a:spcPct val="90000"/>
              </a:lnSpc>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3538" y="319088"/>
            <a:ext cx="2119086" cy="457200"/>
          </a:xfrm>
          <a:prstGeom prst="rect">
            <a:avLst/>
          </a:prstGeom>
        </p:spPr>
      </p:pic>
    </p:spTree>
    <p:extLst>
      <p:ext uri="{BB962C8B-B14F-4D97-AF65-F5344CB8AC3E}">
        <p14:creationId xmlns:p14="http://schemas.microsoft.com/office/powerpoint/2010/main" val="2226026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4" name="Rectangle 3"/>
          <p:cNvSpPr/>
          <p:nvPr userDrawn="1"/>
        </p:nvSpPr>
        <p:spPr>
          <a:xfrm>
            <a:off x="0" y="626165"/>
            <a:ext cx="9144000" cy="367748"/>
          </a:xfrm>
          <a:prstGeom prst="rect">
            <a:avLst/>
          </a:prstGeom>
          <a:solidFill>
            <a:srgbClr val="FFFFFF"/>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dirty="0">
              <a:solidFill>
                <a:srgbClr val="FFFFFF"/>
              </a:solidFill>
              <a:latin typeface="Franklin Gothic Book"/>
            </a:endParaRPr>
          </a:p>
        </p:txBody>
      </p:sp>
      <p:sp>
        <p:nvSpPr>
          <p:cNvPr id="2" name="Title 1"/>
          <p:cNvSpPr>
            <a:spLocks noGrp="1"/>
          </p:cNvSpPr>
          <p:nvPr>
            <p:ph type="title"/>
          </p:nvPr>
        </p:nvSpPr>
        <p:spPr>
          <a:xfrm>
            <a:off x="363538" y="1211263"/>
            <a:ext cx="8412162" cy="498784"/>
          </a:xfrm>
        </p:spPr>
        <p:txBody>
          <a:bodyPr/>
          <a:lstStyle>
            <a:lvl1pPr>
              <a:defRPr>
                <a:solidFill>
                  <a:schemeClr val="accent3"/>
                </a:solidFill>
              </a:defRPr>
            </a:lvl1pPr>
          </a:lstStyle>
          <a:p>
            <a:r>
              <a:rPr lang="en-US"/>
              <a:t>Click to edit Master title style</a:t>
            </a:r>
            <a:endParaRPr lang="en-US" dirty="0"/>
          </a:p>
        </p:txBody>
      </p:sp>
      <p:sp>
        <p:nvSpPr>
          <p:cNvPr id="3" name="Content Placeholder 2"/>
          <p:cNvSpPr>
            <a:spLocks noGrp="1"/>
          </p:cNvSpPr>
          <p:nvPr>
            <p:ph idx="1"/>
          </p:nvPr>
        </p:nvSpPr>
        <p:spPr>
          <a:xfrm>
            <a:off x="363538" y="2054225"/>
            <a:ext cx="8412162" cy="4348163"/>
          </a:xfrm>
        </p:spPr>
        <p:txBody>
          <a:bodyPr/>
          <a:lstStyle>
            <a:lvl1pPr>
              <a:spcBef>
                <a:spcPts val="600"/>
              </a:spcBef>
              <a:defRPr sz="2400"/>
            </a:lvl1pPr>
            <a:lvl2pPr marL="225425" indent="-225425">
              <a:defRPr sz="2400"/>
            </a:lvl2pPr>
            <a:lvl3pPr marL="461963" indent="-231775">
              <a:defRPr sz="2000"/>
            </a:lvl3pPr>
            <a:lvl4pPr marL="625475" indent="-171450">
              <a:defRPr/>
            </a:lvl4pPr>
            <a:lvl5pPr marL="739775" indent="-1143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a:lvl1pPr>
          </a:lstStyle>
          <a:p>
            <a:endParaRPr lang="en-US" dirty="0">
              <a:solidFill>
                <a:srgbClr val="0C65AF"/>
              </a:solidFill>
            </a:endParaRPr>
          </a:p>
        </p:txBody>
      </p:sp>
      <p:sp>
        <p:nvSpPr>
          <p:cNvPr id="6" name="Slide Number Placeholder 5"/>
          <p:cNvSpPr>
            <a:spLocks noGrp="1"/>
          </p:cNvSpPr>
          <p:nvPr>
            <p:ph type="sldNum" sz="quarter" idx="12"/>
          </p:nvPr>
        </p:nvSpPr>
        <p:spPr/>
        <p:txBody>
          <a:bodyPr/>
          <a:lstStyle/>
          <a:p>
            <a:fld id="{2ED86176-D6A4-43D8-BE13-F18245AD9D39}" type="slidenum">
              <a:rPr lang="en-US" smtClean="0">
                <a:solidFill>
                  <a:srgbClr val="0C65AF"/>
                </a:solidFill>
              </a:rPr>
              <a:pPr/>
              <a:t>‹#›</a:t>
            </a:fld>
            <a:endParaRPr lang="en-US" dirty="0">
              <a:solidFill>
                <a:srgbClr val="0C65AF"/>
              </a:solidFill>
            </a:endParaRPr>
          </a:p>
        </p:txBody>
      </p:sp>
    </p:spTree>
    <p:extLst>
      <p:ext uri="{BB962C8B-B14F-4D97-AF65-F5344CB8AC3E}">
        <p14:creationId xmlns:p14="http://schemas.microsoft.com/office/powerpoint/2010/main" val="528399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able of Contents">
    <p:spTree>
      <p:nvGrpSpPr>
        <p:cNvPr id="1" name=""/>
        <p:cNvGrpSpPr/>
        <p:nvPr/>
      </p:nvGrpSpPr>
      <p:grpSpPr>
        <a:xfrm>
          <a:off x="0" y="0"/>
          <a:ext cx="0" cy="0"/>
          <a:chOff x="0" y="0"/>
          <a:chExt cx="0" cy="0"/>
        </a:xfrm>
      </p:grpSpPr>
      <p:sp>
        <p:nvSpPr>
          <p:cNvPr id="4" name="Rectangle 7"/>
          <p:cNvSpPr/>
          <p:nvPr userDrawn="1"/>
        </p:nvSpPr>
        <p:spPr>
          <a:xfrm>
            <a:off x="0" y="625475"/>
            <a:ext cx="9144000" cy="368300"/>
          </a:xfrm>
          <a:prstGeom prst="rect">
            <a:avLst/>
          </a:prstGeom>
          <a:solidFill>
            <a:srgbClr val="FFFFFF"/>
          </a:solidFill>
        </p:spPr>
        <p:txBody>
          <a:bodyPr anchor="ctr"/>
          <a:lstStyle/>
          <a:p>
            <a:pPr algn="ctr" fontAlgn="auto">
              <a:spcBef>
                <a:spcPts val="0"/>
              </a:spcBef>
              <a:spcAft>
                <a:spcPts val="0"/>
              </a:spcAft>
              <a:defRPr/>
            </a:pPr>
            <a:endParaRPr lang="en-US" dirty="0" err="1">
              <a:solidFill>
                <a:schemeClr val="bg1"/>
              </a:solidFill>
              <a:latin typeface="+mn-lt"/>
            </a:endParaRPr>
          </a:p>
        </p:txBody>
      </p:sp>
      <p:sp>
        <p:nvSpPr>
          <p:cNvPr id="2" name="Title 1"/>
          <p:cNvSpPr>
            <a:spLocks noGrp="1"/>
          </p:cNvSpPr>
          <p:nvPr>
            <p:ph type="title"/>
          </p:nvPr>
        </p:nvSpPr>
        <p:spPr>
          <a:xfrm>
            <a:off x="363538" y="0"/>
            <a:ext cx="8412162" cy="728663"/>
          </a:xfrm>
        </p:spPr>
        <p:txBody>
          <a:bodyPr/>
          <a:lstStyle>
            <a:lvl1pPr>
              <a:defRPr>
                <a:solidFill>
                  <a:schemeClr val="accent3"/>
                </a:solidFill>
              </a:defRPr>
            </a:lvl1pPr>
          </a:lstStyle>
          <a:p>
            <a:r>
              <a:rPr lang="en-US"/>
              <a:t>Click to edit Master title style</a:t>
            </a:r>
            <a:endParaRPr lang="en-US" dirty="0"/>
          </a:p>
        </p:txBody>
      </p:sp>
      <p:sp>
        <p:nvSpPr>
          <p:cNvPr id="3" name="Content Placeholder 2"/>
          <p:cNvSpPr>
            <a:spLocks noGrp="1"/>
          </p:cNvSpPr>
          <p:nvPr>
            <p:ph idx="1"/>
          </p:nvPr>
        </p:nvSpPr>
        <p:spPr>
          <a:xfrm>
            <a:off x="363538" y="1003300"/>
            <a:ext cx="8412162" cy="5399088"/>
          </a:xfrm>
        </p:spPr>
        <p:txBody>
          <a:bodyPr/>
          <a:lstStyle>
            <a:lvl1pPr marL="1033463" indent="-1033463">
              <a:spcBef>
                <a:spcPts val="600"/>
              </a:spcBef>
              <a:tabLst>
                <a:tab pos="796925" algn="r"/>
                <a:tab pos="1033463" algn="l"/>
              </a:tabLst>
              <a:defRPr sz="1600"/>
            </a:lvl1pPr>
            <a:lvl2pPr marL="1258888" indent="-225425">
              <a:defRPr sz="1600"/>
            </a:lvl2pPr>
            <a:lvl3pPr marL="1423988" indent="-171450">
              <a:defRPr sz="1600"/>
            </a:lvl3pPr>
            <a:lvl4pPr marL="1606550" indent="-171450">
              <a:defRPr sz="1600"/>
            </a:lvl4pPr>
            <a:lvl5pPr marL="1709738" indent="-1143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0"/>
          </p:nvPr>
        </p:nvSpPr>
        <p:spPr/>
        <p:txBody>
          <a:bodyPr/>
          <a:lstStyle>
            <a:lvl1pPr>
              <a:defRPr/>
            </a:lvl1pPr>
          </a:lstStyle>
          <a:p>
            <a:pPr>
              <a:defRPr/>
            </a:pPr>
            <a:r>
              <a:rPr lang="en-US"/>
              <a:t>Presentation Title</a:t>
            </a:r>
          </a:p>
        </p:txBody>
      </p:sp>
      <p:sp>
        <p:nvSpPr>
          <p:cNvPr id="6" name="Slide Number Placeholder 5"/>
          <p:cNvSpPr>
            <a:spLocks noGrp="1"/>
          </p:cNvSpPr>
          <p:nvPr>
            <p:ph type="sldNum" sz="quarter" idx="11"/>
          </p:nvPr>
        </p:nvSpPr>
        <p:spPr/>
        <p:txBody>
          <a:bodyPr/>
          <a:lstStyle>
            <a:lvl1pPr>
              <a:defRPr/>
            </a:lvl1pPr>
          </a:lstStyle>
          <a:p>
            <a:pPr>
              <a:defRPr/>
            </a:pPr>
            <a:fld id="{401E1474-2942-4BCC-982D-3C0F1FEDE5DB}"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able of Contents">
    <p:spTree>
      <p:nvGrpSpPr>
        <p:cNvPr id="1" name=""/>
        <p:cNvGrpSpPr/>
        <p:nvPr/>
      </p:nvGrpSpPr>
      <p:grpSpPr>
        <a:xfrm>
          <a:off x="0" y="0"/>
          <a:ext cx="0" cy="0"/>
          <a:chOff x="0" y="0"/>
          <a:chExt cx="0" cy="0"/>
        </a:xfrm>
      </p:grpSpPr>
      <p:sp>
        <p:nvSpPr>
          <p:cNvPr id="8" name="Rectangle 7"/>
          <p:cNvSpPr/>
          <p:nvPr userDrawn="1"/>
        </p:nvSpPr>
        <p:spPr>
          <a:xfrm>
            <a:off x="0" y="626165"/>
            <a:ext cx="9144000" cy="367748"/>
          </a:xfrm>
          <a:prstGeom prst="rect">
            <a:avLst/>
          </a:prstGeom>
          <a:solidFill>
            <a:srgbClr val="FFFFFF"/>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dirty="0">
              <a:solidFill>
                <a:srgbClr val="FFFFFF"/>
              </a:solidFill>
              <a:latin typeface="Franklin Gothic Book"/>
            </a:endParaRPr>
          </a:p>
        </p:txBody>
      </p:sp>
      <p:sp>
        <p:nvSpPr>
          <p:cNvPr id="2" name="Title 1"/>
          <p:cNvSpPr>
            <a:spLocks noGrp="1"/>
          </p:cNvSpPr>
          <p:nvPr>
            <p:ph type="title"/>
          </p:nvPr>
        </p:nvSpPr>
        <p:spPr>
          <a:xfrm>
            <a:off x="363538" y="0"/>
            <a:ext cx="8412162" cy="728663"/>
          </a:xfrm>
        </p:spPr>
        <p:txBody>
          <a:bodyPr/>
          <a:lstStyle>
            <a:lvl1pPr>
              <a:defRPr>
                <a:solidFill>
                  <a:schemeClr val="accent3"/>
                </a:solidFill>
              </a:defRPr>
            </a:lvl1pPr>
          </a:lstStyle>
          <a:p>
            <a:r>
              <a:rPr lang="en-US"/>
              <a:t>Click to edit Master title style</a:t>
            </a:r>
            <a:endParaRPr lang="en-US" dirty="0"/>
          </a:p>
        </p:txBody>
      </p:sp>
      <p:sp>
        <p:nvSpPr>
          <p:cNvPr id="3" name="Content Placeholder 2"/>
          <p:cNvSpPr>
            <a:spLocks noGrp="1"/>
          </p:cNvSpPr>
          <p:nvPr>
            <p:ph idx="1"/>
          </p:nvPr>
        </p:nvSpPr>
        <p:spPr>
          <a:xfrm>
            <a:off x="363538" y="806450"/>
            <a:ext cx="8412162" cy="5595938"/>
          </a:xfrm>
        </p:spPr>
        <p:txBody>
          <a:bodyPr/>
          <a:lstStyle>
            <a:lvl1pPr marL="1033463" indent="-1033463">
              <a:spcBef>
                <a:spcPts val="600"/>
              </a:spcBef>
              <a:tabLst>
                <a:tab pos="796925" algn="r"/>
                <a:tab pos="1033463" algn="l"/>
              </a:tabLst>
              <a:defRPr sz="1600"/>
            </a:lvl1pPr>
            <a:lvl2pPr marL="1258888" indent="-225425">
              <a:defRPr sz="1600"/>
            </a:lvl2pPr>
            <a:lvl3pPr marL="1423988" indent="-171450">
              <a:defRPr sz="1600"/>
            </a:lvl3pPr>
            <a:lvl4pPr marL="1606550" indent="-171450">
              <a:defRPr sz="1600"/>
            </a:lvl4pPr>
            <a:lvl5pPr marL="1709738" indent="-1143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dirty="0">
              <a:solidFill>
                <a:srgbClr val="0C65AF"/>
              </a:solidFill>
            </a:endParaRPr>
          </a:p>
        </p:txBody>
      </p:sp>
      <p:sp>
        <p:nvSpPr>
          <p:cNvPr id="6" name="Slide Number Placeholder 5"/>
          <p:cNvSpPr>
            <a:spLocks noGrp="1"/>
          </p:cNvSpPr>
          <p:nvPr>
            <p:ph type="sldNum" sz="quarter" idx="12"/>
          </p:nvPr>
        </p:nvSpPr>
        <p:spPr/>
        <p:txBody>
          <a:bodyPr/>
          <a:lstStyle/>
          <a:p>
            <a:fld id="{2ED86176-D6A4-43D8-BE13-F18245AD9D39}" type="slidenum">
              <a:rPr lang="en-US" smtClean="0">
                <a:solidFill>
                  <a:srgbClr val="0C65AF"/>
                </a:solidFill>
              </a:rPr>
              <a:pPr/>
              <a:t>‹#›</a:t>
            </a:fld>
            <a:endParaRPr lang="en-US" dirty="0">
              <a:solidFill>
                <a:srgbClr val="0C65AF"/>
              </a:solidFill>
            </a:endParaRPr>
          </a:p>
        </p:txBody>
      </p:sp>
    </p:spTree>
    <p:extLst>
      <p:ext uri="{BB962C8B-B14F-4D97-AF65-F5344CB8AC3E}">
        <p14:creationId xmlns:p14="http://schemas.microsoft.com/office/powerpoint/2010/main" val="20648881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Rectangle 7"/>
          <p:cNvSpPr/>
          <p:nvPr userDrawn="1"/>
        </p:nvSpPr>
        <p:spPr>
          <a:xfrm>
            <a:off x="0" y="626165"/>
            <a:ext cx="9144000" cy="367748"/>
          </a:xfrm>
          <a:prstGeom prst="rect">
            <a:avLst/>
          </a:prstGeom>
          <a:solidFill>
            <a:srgbClr val="FFFFFF"/>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dirty="0">
              <a:solidFill>
                <a:srgbClr val="FFFFFF"/>
              </a:solidFill>
              <a:latin typeface="Franklin Gothic Book"/>
            </a:endParaRPr>
          </a:p>
        </p:txBody>
      </p:sp>
      <p:sp>
        <p:nvSpPr>
          <p:cNvPr id="3" name="Content Placeholder 2"/>
          <p:cNvSpPr>
            <a:spLocks noGrp="1"/>
          </p:cNvSpPr>
          <p:nvPr>
            <p:ph idx="1"/>
          </p:nvPr>
        </p:nvSpPr>
        <p:spPr>
          <a:xfrm>
            <a:off x="363538" y="2054225"/>
            <a:ext cx="8412162" cy="4348163"/>
          </a:xfrm>
        </p:spPr>
        <p:txBody>
          <a:bodyPr/>
          <a:lstStyle>
            <a:lvl1pPr>
              <a:spcBef>
                <a:spcPts val="600"/>
              </a:spcBef>
              <a:defRPr sz="2400"/>
            </a:lvl1pPr>
            <a:lvl2pPr marL="225425" indent="-225425">
              <a:defRPr sz="2400"/>
            </a:lvl2pPr>
            <a:lvl3pPr marL="457200" indent="-227013">
              <a:defRPr sz="2400"/>
            </a:lvl3pPr>
            <a:lvl4pPr marL="690563" indent="-231775">
              <a:defRPr sz="2400"/>
            </a:lvl4pPr>
            <a:lvl5pPr marL="914400" indent="-233363">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dirty="0">
              <a:solidFill>
                <a:srgbClr val="0C65AF"/>
              </a:solidFill>
            </a:endParaRPr>
          </a:p>
        </p:txBody>
      </p:sp>
      <p:sp>
        <p:nvSpPr>
          <p:cNvPr id="6" name="Slide Number Placeholder 5"/>
          <p:cNvSpPr>
            <a:spLocks noGrp="1"/>
          </p:cNvSpPr>
          <p:nvPr>
            <p:ph type="sldNum" sz="quarter" idx="12"/>
          </p:nvPr>
        </p:nvSpPr>
        <p:spPr/>
        <p:txBody>
          <a:bodyPr/>
          <a:lstStyle/>
          <a:p>
            <a:fld id="{2ED86176-D6A4-43D8-BE13-F18245AD9D39}" type="slidenum">
              <a:rPr lang="en-US" smtClean="0">
                <a:solidFill>
                  <a:srgbClr val="0C65AF"/>
                </a:solidFill>
              </a:rPr>
              <a:pPr/>
              <a:t>‹#›</a:t>
            </a:fld>
            <a:endParaRPr lang="en-US" dirty="0">
              <a:solidFill>
                <a:srgbClr val="0C65AF"/>
              </a:solidFill>
            </a:endParaRP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409661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chorCtr="0"/>
          <a:lstStyle>
            <a:lvl1pPr>
              <a:defRPr>
                <a:solidFill>
                  <a:schemeClr val="accent3"/>
                </a:solidFill>
              </a:defRPr>
            </a:lvl1pPr>
          </a:lstStyle>
          <a:p>
            <a:r>
              <a:rPr lang="en-US"/>
              <a:t>Click to edit Master title style</a:t>
            </a:r>
            <a:endParaRPr lang="en-US" dirty="0"/>
          </a:p>
        </p:txBody>
      </p:sp>
      <p:sp>
        <p:nvSpPr>
          <p:cNvPr id="3" name="Content Placeholder 2"/>
          <p:cNvSpPr>
            <a:spLocks noGrp="1"/>
          </p:cNvSpPr>
          <p:nvPr>
            <p:ph idx="1"/>
          </p:nvPr>
        </p:nvSpPr>
        <p:spPr>
          <a:xfrm>
            <a:off x="363538" y="806450"/>
            <a:ext cx="8412162" cy="5595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dirty="0">
              <a:solidFill>
                <a:srgbClr val="0C65AF"/>
              </a:solidFill>
            </a:endParaRPr>
          </a:p>
        </p:txBody>
      </p:sp>
      <p:sp>
        <p:nvSpPr>
          <p:cNvPr id="6" name="Slide Number Placeholder 5"/>
          <p:cNvSpPr>
            <a:spLocks noGrp="1"/>
          </p:cNvSpPr>
          <p:nvPr>
            <p:ph type="sldNum" sz="quarter" idx="12"/>
          </p:nvPr>
        </p:nvSpPr>
        <p:spPr/>
        <p:txBody>
          <a:bodyPr/>
          <a:lstStyle/>
          <a:p>
            <a:fld id="{2ED86176-D6A4-43D8-BE13-F18245AD9D39}" type="slidenum">
              <a:rPr lang="en-US" smtClean="0">
                <a:solidFill>
                  <a:srgbClr val="0C65AF"/>
                </a:solidFill>
              </a:rPr>
              <a:pPr/>
              <a:t>‹#›</a:t>
            </a:fld>
            <a:endParaRPr lang="en-US" dirty="0">
              <a:solidFill>
                <a:srgbClr val="0C65AF"/>
              </a:solidFill>
            </a:endParaRPr>
          </a:p>
        </p:txBody>
      </p:sp>
    </p:spTree>
    <p:extLst>
      <p:ext uri="{BB962C8B-B14F-4D97-AF65-F5344CB8AC3E}">
        <p14:creationId xmlns:p14="http://schemas.microsoft.com/office/powerpoint/2010/main" val="12343024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63538" y="806450"/>
            <a:ext cx="4117975" cy="5595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dirty="0">
              <a:solidFill>
                <a:srgbClr val="0C65AF"/>
              </a:solidFill>
            </a:endParaRPr>
          </a:p>
        </p:txBody>
      </p:sp>
      <p:sp>
        <p:nvSpPr>
          <p:cNvPr id="6" name="Slide Number Placeholder 5"/>
          <p:cNvSpPr>
            <a:spLocks noGrp="1"/>
          </p:cNvSpPr>
          <p:nvPr>
            <p:ph type="sldNum" sz="quarter" idx="12"/>
          </p:nvPr>
        </p:nvSpPr>
        <p:spPr/>
        <p:txBody>
          <a:bodyPr/>
          <a:lstStyle/>
          <a:p>
            <a:fld id="{2ED86176-D6A4-43D8-BE13-F18245AD9D39}" type="slidenum">
              <a:rPr lang="en-US" smtClean="0">
                <a:solidFill>
                  <a:srgbClr val="0C65AF"/>
                </a:solidFill>
              </a:rPr>
              <a:pPr/>
              <a:t>‹#›</a:t>
            </a:fld>
            <a:endParaRPr lang="en-US" dirty="0">
              <a:solidFill>
                <a:srgbClr val="0C65AF"/>
              </a:solidFill>
            </a:endParaRPr>
          </a:p>
        </p:txBody>
      </p:sp>
      <p:sp>
        <p:nvSpPr>
          <p:cNvPr id="7" name="Content Placeholder 2"/>
          <p:cNvSpPr>
            <a:spLocks noGrp="1"/>
          </p:cNvSpPr>
          <p:nvPr>
            <p:ph idx="13"/>
          </p:nvPr>
        </p:nvSpPr>
        <p:spPr>
          <a:xfrm>
            <a:off x="4665662" y="806450"/>
            <a:ext cx="4110037" cy="5595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50681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4 Quadra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63538" y="860913"/>
            <a:ext cx="4117975" cy="334963"/>
          </a:xfrm>
        </p:spPr>
        <p:txBody>
          <a:bodyPr anchor="b" anchorCtr="0"/>
          <a:lstStyle>
            <a:lvl1pPr>
              <a:defRPr lang="en-US" sz="1400" kern="1200" dirty="0" smtClean="0">
                <a:solidFill>
                  <a:schemeClr val="accent3"/>
                </a:solidFill>
                <a:latin typeface="+mj-lt"/>
                <a:ea typeface="+mn-ea"/>
                <a:cs typeface="+mn-cs"/>
              </a:defRPr>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dirty="0">
              <a:solidFill>
                <a:srgbClr val="0C65AF"/>
              </a:solidFill>
            </a:endParaRPr>
          </a:p>
        </p:txBody>
      </p:sp>
      <p:sp>
        <p:nvSpPr>
          <p:cNvPr id="6" name="Slide Number Placeholder 5"/>
          <p:cNvSpPr>
            <a:spLocks noGrp="1"/>
          </p:cNvSpPr>
          <p:nvPr>
            <p:ph type="sldNum" sz="quarter" idx="12"/>
          </p:nvPr>
        </p:nvSpPr>
        <p:spPr/>
        <p:txBody>
          <a:bodyPr/>
          <a:lstStyle/>
          <a:p>
            <a:fld id="{2ED86176-D6A4-43D8-BE13-F18245AD9D39}" type="slidenum">
              <a:rPr lang="en-US" smtClean="0">
                <a:solidFill>
                  <a:srgbClr val="0C65AF"/>
                </a:solidFill>
              </a:rPr>
              <a:pPr/>
              <a:t>‹#›</a:t>
            </a:fld>
            <a:endParaRPr lang="en-US" dirty="0">
              <a:solidFill>
                <a:srgbClr val="0C65AF"/>
              </a:solidFill>
            </a:endParaRPr>
          </a:p>
        </p:txBody>
      </p:sp>
      <p:sp>
        <p:nvSpPr>
          <p:cNvPr id="7" name="Content Placeholder 2"/>
          <p:cNvSpPr>
            <a:spLocks noGrp="1"/>
          </p:cNvSpPr>
          <p:nvPr>
            <p:ph idx="13"/>
          </p:nvPr>
        </p:nvSpPr>
        <p:spPr>
          <a:xfrm>
            <a:off x="4665662" y="860913"/>
            <a:ext cx="4110037" cy="334963"/>
          </a:xfrm>
        </p:spPr>
        <p:txBody>
          <a:bodyPr anchor="b" anchorCtr="0"/>
          <a:lstStyle>
            <a:lvl1pPr>
              <a:defRPr lang="en-US" sz="1400" kern="1200" dirty="0" smtClean="0">
                <a:solidFill>
                  <a:schemeClr val="accent3"/>
                </a:solidFill>
                <a:latin typeface="+mj-lt"/>
                <a:ea typeface="+mn-ea"/>
                <a:cs typeface="+mn-cs"/>
              </a:defRPr>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a:off x="4665663" y="1201446"/>
            <a:ext cx="411003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71476" y="1201446"/>
            <a:ext cx="411003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ontent Placeholder 2"/>
          <p:cNvSpPr>
            <a:spLocks noGrp="1"/>
          </p:cNvSpPr>
          <p:nvPr>
            <p:ph idx="14"/>
          </p:nvPr>
        </p:nvSpPr>
        <p:spPr>
          <a:xfrm>
            <a:off x="363538" y="3365574"/>
            <a:ext cx="4117975" cy="334963"/>
          </a:xfrm>
        </p:spPr>
        <p:txBody>
          <a:bodyPr anchor="b" anchorCtr="0"/>
          <a:lstStyle>
            <a:lvl1pPr>
              <a:defRPr lang="en-US" sz="1400" kern="1200" dirty="0" smtClean="0">
                <a:solidFill>
                  <a:schemeClr val="accent3"/>
                </a:solidFill>
                <a:latin typeface="+mj-lt"/>
                <a:ea typeface="+mn-ea"/>
                <a:cs typeface="+mn-cs"/>
              </a:defRPr>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p:ph idx="15"/>
          </p:nvPr>
        </p:nvSpPr>
        <p:spPr>
          <a:xfrm>
            <a:off x="4665662" y="3365574"/>
            <a:ext cx="4110037" cy="334963"/>
          </a:xfrm>
        </p:spPr>
        <p:txBody>
          <a:bodyPr anchor="b" anchorCtr="0"/>
          <a:lstStyle>
            <a:lvl1pPr>
              <a:defRPr lang="en-US" sz="1400" kern="1200" dirty="0" smtClean="0">
                <a:solidFill>
                  <a:schemeClr val="accent3"/>
                </a:solidFill>
                <a:latin typeface="+mj-lt"/>
                <a:ea typeface="+mn-ea"/>
                <a:cs typeface="+mn-cs"/>
              </a:defRPr>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 name="Straight Connector 13"/>
          <p:cNvCxnSpPr/>
          <p:nvPr userDrawn="1"/>
        </p:nvCxnSpPr>
        <p:spPr>
          <a:xfrm>
            <a:off x="4665663" y="3706107"/>
            <a:ext cx="411003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371476" y="3706107"/>
            <a:ext cx="411003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77916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dirty="0">
              <a:solidFill>
                <a:srgbClr val="0C65AF"/>
              </a:solidFill>
            </a:endParaRPr>
          </a:p>
        </p:txBody>
      </p:sp>
      <p:sp>
        <p:nvSpPr>
          <p:cNvPr id="5" name="Slide Number Placeholder 4"/>
          <p:cNvSpPr>
            <a:spLocks noGrp="1"/>
          </p:cNvSpPr>
          <p:nvPr>
            <p:ph type="sldNum" sz="quarter" idx="12"/>
          </p:nvPr>
        </p:nvSpPr>
        <p:spPr/>
        <p:txBody>
          <a:bodyPr/>
          <a:lstStyle/>
          <a:p>
            <a:fld id="{2ED86176-D6A4-43D8-BE13-F18245AD9D39}" type="slidenum">
              <a:rPr lang="en-US" smtClean="0">
                <a:solidFill>
                  <a:srgbClr val="0C65AF"/>
                </a:solidFill>
              </a:rPr>
              <a:pPr/>
              <a:t>‹#›</a:t>
            </a:fld>
            <a:endParaRPr lang="en-US" dirty="0">
              <a:solidFill>
                <a:srgbClr val="0C65AF"/>
              </a:solidFill>
            </a:endParaRPr>
          </a:p>
        </p:txBody>
      </p:sp>
    </p:spTree>
    <p:extLst>
      <p:ext uri="{BB962C8B-B14F-4D97-AF65-F5344CB8AC3E}">
        <p14:creationId xmlns:p14="http://schemas.microsoft.com/office/powerpoint/2010/main" val="9757639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rocess Flow">
    <p:spTree>
      <p:nvGrpSpPr>
        <p:cNvPr id="1" name=""/>
        <p:cNvGrpSpPr/>
        <p:nvPr/>
      </p:nvGrpSpPr>
      <p:grpSpPr>
        <a:xfrm>
          <a:off x="0" y="0"/>
          <a:ext cx="0" cy="0"/>
          <a:chOff x="0" y="0"/>
          <a:chExt cx="0" cy="0"/>
        </a:xfrm>
      </p:grpSpPr>
      <p:sp>
        <p:nvSpPr>
          <p:cNvPr id="14" name="Text Placeholder 5"/>
          <p:cNvSpPr>
            <a:spLocks noGrp="1"/>
          </p:cNvSpPr>
          <p:nvPr>
            <p:ph type="body" sz="quarter" idx="17"/>
          </p:nvPr>
        </p:nvSpPr>
        <p:spPr>
          <a:xfrm>
            <a:off x="6587424" y="817866"/>
            <a:ext cx="2188276" cy="840489"/>
          </a:xfrm>
          <a:prstGeom prst="homePlate">
            <a:avLst>
              <a:gd name="adj" fmla="val 38615"/>
            </a:avLst>
          </a:prstGeom>
          <a:solidFill>
            <a:schemeClr val="tx1"/>
          </a:solidFill>
          <a:ln w="19050">
            <a:solidFill>
              <a:schemeClr val="bg1"/>
            </a:solidFill>
          </a:ln>
        </p:spPr>
        <p:txBody>
          <a:bodyPr vert="horz" lIns="731520" tIns="91440" rIns="91440" bIns="91440" rtlCol="0" anchor="ctr" anchorCtr="0">
            <a:noAutofit/>
          </a:bodyPr>
          <a:lstStyle>
            <a:lvl1pPr>
              <a:defRPr lang="en-US" sz="1600" dirty="0" smtClean="0">
                <a:solidFill>
                  <a:schemeClr val="bg1"/>
                </a:solidFill>
                <a:latin typeface="+mj-lt"/>
              </a:defRPr>
            </a:lvl1pPr>
            <a:lvl2pPr>
              <a:defRPr lang="en-US" sz="1400" dirty="0" smtClean="0">
                <a:solidFill>
                  <a:schemeClr val="bg1"/>
                </a:solidFill>
              </a:defRPr>
            </a:lvl2pPr>
            <a:lvl3pPr>
              <a:defRPr lang="en-US" sz="1200" dirty="0" smtClean="0">
                <a:solidFill>
                  <a:schemeClr val="bg1"/>
                </a:solidFill>
              </a:defRPr>
            </a:lvl3pPr>
            <a:lvl4pPr>
              <a:defRPr lang="en-US" sz="1100" dirty="0" smtClean="0">
                <a:solidFill>
                  <a:schemeClr val="bg1"/>
                </a:solidFill>
              </a:defRPr>
            </a:lvl4pPr>
            <a:lvl5pPr>
              <a:defRPr lang="en-US" sz="105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5"/>
          <p:cNvSpPr>
            <a:spLocks noGrp="1"/>
          </p:cNvSpPr>
          <p:nvPr>
            <p:ph type="body" sz="quarter" idx="16"/>
          </p:nvPr>
        </p:nvSpPr>
        <p:spPr>
          <a:xfrm>
            <a:off x="4964111" y="817866"/>
            <a:ext cx="2188276" cy="840489"/>
          </a:xfrm>
          <a:prstGeom prst="homePlate">
            <a:avLst>
              <a:gd name="adj" fmla="val 38615"/>
            </a:avLst>
          </a:prstGeom>
          <a:solidFill>
            <a:schemeClr val="tx1"/>
          </a:solidFill>
          <a:ln w="19050">
            <a:solidFill>
              <a:schemeClr val="bg1"/>
            </a:solidFill>
          </a:ln>
        </p:spPr>
        <p:txBody>
          <a:bodyPr vert="horz" lIns="731520" tIns="91440" rIns="91440" bIns="91440" rtlCol="0" anchor="ctr" anchorCtr="0">
            <a:noAutofit/>
          </a:bodyPr>
          <a:lstStyle>
            <a:lvl1pPr>
              <a:defRPr lang="en-US" sz="1600" dirty="0" smtClean="0">
                <a:solidFill>
                  <a:schemeClr val="bg1"/>
                </a:solidFill>
                <a:latin typeface="+mj-lt"/>
              </a:defRPr>
            </a:lvl1pPr>
            <a:lvl2pPr>
              <a:defRPr lang="en-US" sz="1400" dirty="0" smtClean="0">
                <a:solidFill>
                  <a:schemeClr val="bg1"/>
                </a:solidFill>
              </a:defRPr>
            </a:lvl2pPr>
            <a:lvl3pPr>
              <a:defRPr lang="en-US" sz="1200" dirty="0" smtClean="0">
                <a:solidFill>
                  <a:schemeClr val="bg1"/>
                </a:solidFill>
              </a:defRPr>
            </a:lvl3pPr>
            <a:lvl4pPr>
              <a:defRPr lang="en-US" sz="1100" dirty="0" smtClean="0">
                <a:solidFill>
                  <a:schemeClr val="bg1"/>
                </a:solidFill>
              </a:defRPr>
            </a:lvl4pPr>
            <a:lvl5pPr>
              <a:defRPr lang="en-US" sz="105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5"/>
          <p:cNvSpPr>
            <a:spLocks noGrp="1"/>
          </p:cNvSpPr>
          <p:nvPr>
            <p:ph type="body" sz="quarter" idx="15"/>
          </p:nvPr>
        </p:nvSpPr>
        <p:spPr>
          <a:xfrm>
            <a:off x="3340797" y="817866"/>
            <a:ext cx="2188276" cy="840489"/>
          </a:xfrm>
          <a:prstGeom prst="homePlate">
            <a:avLst>
              <a:gd name="adj" fmla="val 38615"/>
            </a:avLst>
          </a:prstGeom>
          <a:solidFill>
            <a:schemeClr val="tx1"/>
          </a:solidFill>
          <a:ln w="19050">
            <a:solidFill>
              <a:schemeClr val="bg1"/>
            </a:solidFill>
          </a:ln>
        </p:spPr>
        <p:txBody>
          <a:bodyPr vert="horz" lIns="731520" tIns="91440" rIns="91440" bIns="91440" rtlCol="0" anchor="ctr" anchorCtr="0">
            <a:noAutofit/>
          </a:bodyPr>
          <a:lstStyle>
            <a:lvl1pPr>
              <a:defRPr lang="en-US" sz="1600" dirty="0" smtClean="0">
                <a:solidFill>
                  <a:schemeClr val="bg1"/>
                </a:solidFill>
                <a:latin typeface="+mj-lt"/>
              </a:defRPr>
            </a:lvl1pPr>
            <a:lvl2pPr>
              <a:defRPr lang="en-US" sz="1400" dirty="0" smtClean="0">
                <a:solidFill>
                  <a:schemeClr val="bg1"/>
                </a:solidFill>
              </a:defRPr>
            </a:lvl2pPr>
            <a:lvl3pPr>
              <a:defRPr lang="en-US" sz="1200" dirty="0" smtClean="0">
                <a:solidFill>
                  <a:schemeClr val="bg1"/>
                </a:solidFill>
              </a:defRPr>
            </a:lvl3pPr>
            <a:lvl4pPr>
              <a:defRPr lang="en-US" sz="1100" dirty="0" smtClean="0">
                <a:solidFill>
                  <a:schemeClr val="bg1"/>
                </a:solidFill>
              </a:defRPr>
            </a:lvl4pPr>
            <a:lvl5pPr>
              <a:defRPr lang="en-US" sz="105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5"/>
          <p:cNvSpPr>
            <a:spLocks noGrp="1"/>
          </p:cNvSpPr>
          <p:nvPr>
            <p:ph type="body" sz="quarter" idx="14"/>
          </p:nvPr>
        </p:nvSpPr>
        <p:spPr>
          <a:xfrm>
            <a:off x="1717483" y="817866"/>
            <a:ext cx="2188276" cy="840489"/>
          </a:xfrm>
          <a:prstGeom prst="homePlate">
            <a:avLst>
              <a:gd name="adj" fmla="val 38615"/>
            </a:avLst>
          </a:prstGeom>
          <a:solidFill>
            <a:schemeClr val="tx1"/>
          </a:solidFill>
          <a:ln w="19050">
            <a:solidFill>
              <a:schemeClr val="bg1"/>
            </a:solidFill>
          </a:ln>
        </p:spPr>
        <p:txBody>
          <a:bodyPr vert="horz" lIns="731520" tIns="91440" rIns="91440" bIns="91440" rtlCol="0" anchor="ctr" anchorCtr="0">
            <a:noAutofit/>
          </a:bodyPr>
          <a:lstStyle>
            <a:lvl1pPr>
              <a:defRPr lang="en-US" sz="1600" dirty="0" smtClean="0">
                <a:solidFill>
                  <a:schemeClr val="bg1"/>
                </a:solidFill>
                <a:latin typeface="+mj-lt"/>
              </a:defRPr>
            </a:lvl1pPr>
            <a:lvl2pPr>
              <a:defRPr lang="en-US" sz="1400" dirty="0" smtClean="0">
                <a:solidFill>
                  <a:schemeClr val="bg1"/>
                </a:solidFill>
              </a:defRPr>
            </a:lvl2pPr>
            <a:lvl3pPr>
              <a:defRPr lang="en-US" sz="1200" dirty="0" smtClean="0">
                <a:solidFill>
                  <a:schemeClr val="bg1"/>
                </a:solidFill>
              </a:defRPr>
            </a:lvl3pPr>
            <a:lvl4pPr>
              <a:defRPr lang="en-US" sz="1100" dirty="0" smtClean="0">
                <a:solidFill>
                  <a:schemeClr val="bg1"/>
                </a:solidFill>
              </a:defRPr>
            </a:lvl4pPr>
            <a:lvl5pPr>
              <a:defRPr lang="en-US" sz="105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dirty="0">
              <a:solidFill>
                <a:srgbClr val="0C65AF"/>
              </a:solidFill>
            </a:endParaRPr>
          </a:p>
        </p:txBody>
      </p:sp>
      <p:sp>
        <p:nvSpPr>
          <p:cNvPr id="5" name="Slide Number Placeholder 4"/>
          <p:cNvSpPr>
            <a:spLocks noGrp="1"/>
          </p:cNvSpPr>
          <p:nvPr>
            <p:ph type="sldNum" sz="quarter" idx="12"/>
          </p:nvPr>
        </p:nvSpPr>
        <p:spPr/>
        <p:txBody>
          <a:bodyPr/>
          <a:lstStyle/>
          <a:p>
            <a:fld id="{2ED86176-D6A4-43D8-BE13-F18245AD9D39}" type="slidenum">
              <a:rPr lang="en-US" smtClean="0">
                <a:solidFill>
                  <a:srgbClr val="0C65AF"/>
                </a:solidFill>
              </a:rPr>
              <a:pPr/>
              <a:t>‹#›</a:t>
            </a:fld>
            <a:endParaRPr lang="en-US" dirty="0">
              <a:solidFill>
                <a:srgbClr val="0C65AF"/>
              </a:solidFill>
            </a:endParaRPr>
          </a:p>
        </p:txBody>
      </p:sp>
      <p:sp>
        <p:nvSpPr>
          <p:cNvPr id="6" name="Text Placeholder 5"/>
          <p:cNvSpPr>
            <a:spLocks noGrp="1"/>
          </p:cNvSpPr>
          <p:nvPr>
            <p:ph type="body" sz="quarter" idx="13"/>
          </p:nvPr>
        </p:nvSpPr>
        <p:spPr>
          <a:xfrm>
            <a:off x="363538" y="817866"/>
            <a:ext cx="1890563" cy="840489"/>
          </a:xfrm>
          <a:prstGeom prst="homePlate">
            <a:avLst>
              <a:gd name="adj" fmla="val 31025"/>
            </a:avLst>
          </a:prstGeom>
          <a:solidFill>
            <a:srgbClr val="2372B9"/>
          </a:solidFill>
          <a:ln w="19050">
            <a:solidFill>
              <a:schemeClr val="bg1"/>
            </a:solidFill>
          </a:ln>
        </p:spPr>
        <p:txBody>
          <a:bodyPr lIns="91440" tIns="91440" rIns="91440" bIns="91440" anchor="ctr" anchorCtr="0"/>
          <a:lstStyle>
            <a:lvl1pPr>
              <a:defRPr sz="1600">
                <a:solidFill>
                  <a:schemeClr val="bg1"/>
                </a:solidFill>
                <a:latin typeface="+mj-lt"/>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15"/>
          <p:cNvSpPr>
            <a:spLocks noGrp="1"/>
          </p:cNvSpPr>
          <p:nvPr>
            <p:ph type="body" sz="quarter" idx="18"/>
          </p:nvPr>
        </p:nvSpPr>
        <p:spPr>
          <a:xfrm>
            <a:off x="363538" y="1780162"/>
            <a:ext cx="1567047" cy="4298376"/>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15"/>
          <p:cNvSpPr>
            <a:spLocks noGrp="1"/>
          </p:cNvSpPr>
          <p:nvPr>
            <p:ph type="body" sz="quarter" idx="19"/>
          </p:nvPr>
        </p:nvSpPr>
        <p:spPr>
          <a:xfrm>
            <a:off x="2033985" y="1780162"/>
            <a:ext cx="1567047" cy="4298376"/>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5"/>
          <p:cNvSpPr>
            <a:spLocks noGrp="1"/>
          </p:cNvSpPr>
          <p:nvPr>
            <p:ph type="body" sz="quarter" idx="20"/>
          </p:nvPr>
        </p:nvSpPr>
        <p:spPr>
          <a:xfrm>
            <a:off x="3704432" y="1780162"/>
            <a:ext cx="1567047" cy="4298376"/>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5"/>
          <p:cNvSpPr>
            <a:spLocks noGrp="1"/>
          </p:cNvSpPr>
          <p:nvPr>
            <p:ph type="body" sz="quarter" idx="21"/>
          </p:nvPr>
        </p:nvSpPr>
        <p:spPr>
          <a:xfrm>
            <a:off x="5374879" y="1780162"/>
            <a:ext cx="1567047" cy="4298376"/>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5"/>
          <p:cNvSpPr>
            <a:spLocks noGrp="1"/>
          </p:cNvSpPr>
          <p:nvPr>
            <p:ph type="body" sz="quarter" idx="22"/>
          </p:nvPr>
        </p:nvSpPr>
        <p:spPr>
          <a:xfrm>
            <a:off x="7045325" y="1780162"/>
            <a:ext cx="1567047" cy="4298376"/>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46668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raph and Content">
    <p:spTree>
      <p:nvGrpSpPr>
        <p:cNvPr id="1" name=""/>
        <p:cNvGrpSpPr/>
        <p:nvPr/>
      </p:nvGrpSpPr>
      <p:grpSpPr>
        <a:xfrm>
          <a:off x="0" y="0"/>
          <a:ext cx="0" cy="0"/>
          <a:chOff x="0" y="0"/>
          <a:chExt cx="0" cy="0"/>
        </a:xfrm>
      </p:grpSpPr>
      <p:sp>
        <p:nvSpPr>
          <p:cNvPr id="8" name="Chart Placeholder 7"/>
          <p:cNvSpPr>
            <a:spLocks noGrp="1"/>
          </p:cNvSpPr>
          <p:nvPr>
            <p:ph type="chart" sz="quarter" idx="14"/>
          </p:nvPr>
        </p:nvSpPr>
        <p:spPr>
          <a:xfrm>
            <a:off x="363538" y="1305091"/>
            <a:ext cx="8412162" cy="2157856"/>
          </a:xfrm>
        </p:spPr>
        <p:txBody>
          <a:bodyPr/>
          <a:lstStyle>
            <a:lvl1pPr>
              <a:defRPr sz="1200">
                <a:solidFill>
                  <a:schemeClr val="tx1"/>
                </a:solidFill>
              </a:defRPr>
            </a:lvl1pPr>
          </a:lstStyle>
          <a:p>
            <a:r>
              <a:rPr lang="en-US" dirty="0"/>
              <a:t>Click icon to add chart</a:t>
            </a:r>
          </a:p>
        </p:txBody>
      </p:sp>
      <p:sp>
        <p:nvSpPr>
          <p:cNvPr id="3" name="Content Placeholder 2"/>
          <p:cNvSpPr>
            <a:spLocks noGrp="1"/>
          </p:cNvSpPr>
          <p:nvPr>
            <p:ph idx="1"/>
          </p:nvPr>
        </p:nvSpPr>
        <p:spPr>
          <a:xfrm>
            <a:off x="363538" y="806450"/>
            <a:ext cx="8412162" cy="361111"/>
          </a:xfrm>
        </p:spPr>
        <p:txBody>
          <a:bodyPr/>
          <a:lstStyle>
            <a:lvl1pPr>
              <a:defRPr sz="1600">
                <a:solidFill>
                  <a:schemeClr val="accent3"/>
                </a:solidFill>
              </a:defRPr>
            </a:lvl1pPr>
            <a:lvl2pPr marL="0" indent="0">
              <a:spcBef>
                <a:spcPts val="0"/>
              </a:spcBef>
              <a:buNone/>
              <a:defRPr sz="14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dirty="0">
              <a:solidFill>
                <a:srgbClr val="0C65AF"/>
              </a:solidFill>
            </a:endParaRPr>
          </a:p>
        </p:txBody>
      </p:sp>
      <p:sp>
        <p:nvSpPr>
          <p:cNvPr id="6" name="Slide Number Placeholder 5"/>
          <p:cNvSpPr>
            <a:spLocks noGrp="1"/>
          </p:cNvSpPr>
          <p:nvPr>
            <p:ph type="sldNum" sz="quarter" idx="12"/>
          </p:nvPr>
        </p:nvSpPr>
        <p:spPr/>
        <p:txBody>
          <a:bodyPr/>
          <a:lstStyle/>
          <a:p>
            <a:fld id="{2ED86176-D6A4-43D8-BE13-F18245AD9D39}" type="slidenum">
              <a:rPr lang="en-US" smtClean="0">
                <a:solidFill>
                  <a:srgbClr val="0C65AF"/>
                </a:solidFill>
              </a:rPr>
              <a:pPr/>
              <a:t>‹#›</a:t>
            </a:fld>
            <a:endParaRPr lang="en-US" dirty="0">
              <a:solidFill>
                <a:srgbClr val="0C65AF"/>
              </a:solidFill>
            </a:endParaRPr>
          </a:p>
        </p:txBody>
      </p:sp>
      <p:sp>
        <p:nvSpPr>
          <p:cNvPr id="4" name="Title 3"/>
          <p:cNvSpPr>
            <a:spLocks noGrp="1"/>
          </p:cNvSpPr>
          <p:nvPr>
            <p:ph type="title"/>
          </p:nvPr>
        </p:nvSpPr>
        <p:spPr/>
        <p:txBody>
          <a:bodyPr/>
          <a:lstStyle/>
          <a:p>
            <a:r>
              <a:rPr lang="en-US"/>
              <a:t>Click to edit Master title style</a:t>
            </a:r>
          </a:p>
        </p:txBody>
      </p:sp>
      <p:sp>
        <p:nvSpPr>
          <p:cNvPr id="10" name="Text Placeholder 9"/>
          <p:cNvSpPr>
            <a:spLocks noGrp="1"/>
          </p:cNvSpPr>
          <p:nvPr>
            <p:ph type="body" sz="quarter" idx="15"/>
          </p:nvPr>
        </p:nvSpPr>
        <p:spPr>
          <a:xfrm>
            <a:off x="363538" y="3697288"/>
            <a:ext cx="8412162" cy="261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11211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p:cNvSpPr/>
          <p:nvPr userDrawn="1"/>
        </p:nvSpPr>
        <p:spPr>
          <a:xfrm>
            <a:off x="0" y="626165"/>
            <a:ext cx="9144000" cy="367748"/>
          </a:xfrm>
          <a:prstGeom prst="rect">
            <a:avLst/>
          </a:prstGeom>
          <a:solidFill>
            <a:srgbClr val="FFFFFF"/>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dirty="0">
              <a:solidFill>
                <a:srgbClr val="FFFFFF"/>
              </a:solidFill>
              <a:latin typeface="Franklin Gothic Book"/>
            </a:endParaRPr>
          </a:p>
        </p:txBody>
      </p:sp>
      <p:sp>
        <p:nvSpPr>
          <p:cNvPr id="3" name="Footer Placeholder 2"/>
          <p:cNvSpPr>
            <a:spLocks noGrp="1"/>
          </p:cNvSpPr>
          <p:nvPr>
            <p:ph type="ftr" sz="quarter" idx="11"/>
          </p:nvPr>
        </p:nvSpPr>
        <p:spPr/>
        <p:txBody>
          <a:bodyPr/>
          <a:lstStyle/>
          <a:p>
            <a:endParaRPr lang="en-US" dirty="0">
              <a:solidFill>
                <a:srgbClr val="0C65AF"/>
              </a:solidFill>
            </a:endParaRPr>
          </a:p>
        </p:txBody>
      </p:sp>
      <p:sp>
        <p:nvSpPr>
          <p:cNvPr id="4" name="Slide Number Placeholder 3"/>
          <p:cNvSpPr>
            <a:spLocks noGrp="1"/>
          </p:cNvSpPr>
          <p:nvPr>
            <p:ph type="sldNum" sz="quarter" idx="12"/>
          </p:nvPr>
        </p:nvSpPr>
        <p:spPr/>
        <p:txBody>
          <a:bodyPr/>
          <a:lstStyle/>
          <a:p>
            <a:fld id="{2ED86176-D6A4-43D8-BE13-F18245AD9D39}" type="slidenum">
              <a:rPr lang="en-US" smtClean="0">
                <a:solidFill>
                  <a:srgbClr val="0C65AF"/>
                </a:solidFill>
              </a:rPr>
              <a:pPr/>
              <a:t>‹#›</a:t>
            </a:fld>
            <a:endParaRPr lang="en-US" dirty="0">
              <a:solidFill>
                <a:srgbClr val="0C65AF"/>
              </a:solidFill>
            </a:endParaRPr>
          </a:p>
        </p:txBody>
      </p:sp>
    </p:spTree>
    <p:extLst>
      <p:ext uri="{BB962C8B-B14F-4D97-AF65-F5344CB8AC3E}">
        <p14:creationId xmlns:p14="http://schemas.microsoft.com/office/powerpoint/2010/main" val="31430242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7" name="Rectangle 6"/>
          <p:cNvSpPr/>
          <p:nvPr userDrawn="1"/>
        </p:nvSpPr>
        <p:spPr>
          <a:xfrm>
            <a:off x="0" y="626165"/>
            <a:ext cx="9144000" cy="367748"/>
          </a:xfrm>
          <a:prstGeom prst="rect">
            <a:avLst/>
          </a:prstGeom>
          <a:solidFill>
            <a:srgbClr val="FFFFFF"/>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dirty="0">
              <a:solidFill>
                <a:srgbClr val="FFFFFF"/>
              </a:solidFill>
              <a:latin typeface="Franklin Gothic Book"/>
            </a:endParaRPr>
          </a:p>
        </p:txBody>
      </p:sp>
      <p:sp>
        <p:nvSpPr>
          <p:cNvPr id="3" name="Footer Placeholder 2"/>
          <p:cNvSpPr>
            <a:spLocks noGrp="1"/>
          </p:cNvSpPr>
          <p:nvPr>
            <p:ph type="ftr" sz="quarter" idx="11"/>
          </p:nvPr>
        </p:nvSpPr>
        <p:spPr/>
        <p:txBody>
          <a:bodyPr/>
          <a:lstStyle/>
          <a:p>
            <a:endParaRPr lang="en-US" dirty="0">
              <a:solidFill>
                <a:srgbClr val="0C65AF"/>
              </a:solidFill>
            </a:endParaRPr>
          </a:p>
        </p:txBody>
      </p:sp>
      <p:sp>
        <p:nvSpPr>
          <p:cNvPr id="4" name="Slide Number Placeholder 3"/>
          <p:cNvSpPr>
            <a:spLocks noGrp="1"/>
          </p:cNvSpPr>
          <p:nvPr>
            <p:ph type="sldNum" sz="quarter" idx="12"/>
          </p:nvPr>
        </p:nvSpPr>
        <p:spPr/>
        <p:txBody>
          <a:bodyPr/>
          <a:lstStyle/>
          <a:p>
            <a:fld id="{2ED86176-D6A4-43D8-BE13-F18245AD9D39}" type="slidenum">
              <a:rPr lang="en-US" smtClean="0">
                <a:solidFill>
                  <a:srgbClr val="0C65AF"/>
                </a:solidFill>
              </a:rPr>
              <a:pPr/>
              <a:t>‹#›</a:t>
            </a:fld>
            <a:endParaRPr lang="en-US" dirty="0">
              <a:solidFill>
                <a:srgbClr val="0C65AF"/>
              </a:solidFill>
            </a:endParaRPr>
          </a:p>
        </p:txBody>
      </p:sp>
      <p:sp>
        <p:nvSpPr>
          <p:cNvPr id="8" name="Picture Placeholder 7"/>
          <p:cNvSpPr>
            <a:spLocks noGrp="1"/>
          </p:cNvSpPr>
          <p:nvPr>
            <p:ph type="pic" sz="quarter" idx="13"/>
          </p:nvPr>
        </p:nvSpPr>
        <p:spPr>
          <a:xfrm>
            <a:off x="1" y="0"/>
            <a:ext cx="9144000" cy="6402388"/>
          </a:xfrm>
        </p:spPr>
        <p:txBody>
          <a:bodyPr/>
          <a:lstStyle/>
          <a:p>
            <a:r>
              <a:rPr lang="en-US" dirty="0"/>
              <a:t>Click icon to add picture</a:t>
            </a:r>
          </a:p>
        </p:txBody>
      </p:sp>
    </p:spTree>
    <p:extLst>
      <p:ext uri="{BB962C8B-B14F-4D97-AF65-F5344CB8AC3E}">
        <p14:creationId xmlns:p14="http://schemas.microsoft.com/office/powerpoint/2010/main" val="2612844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5" name="Rectangle 7"/>
          <p:cNvSpPr/>
          <p:nvPr userDrawn="1"/>
        </p:nvSpPr>
        <p:spPr>
          <a:xfrm>
            <a:off x="0" y="625475"/>
            <a:ext cx="9144000" cy="368300"/>
          </a:xfrm>
          <a:prstGeom prst="rect">
            <a:avLst/>
          </a:prstGeom>
          <a:solidFill>
            <a:srgbClr val="FFFFFF"/>
          </a:solidFill>
        </p:spPr>
        <p:txBody>
          <a:bodyPr anchor="ctr"/>
          <a:lstStyle/>
          <a:p>
            <a:pPr algn="ctr" fontAlgn="auto">
              <a:spcBef>
                <a:spcPts val="0"/>
              </a:spcBef>
              <a:spcAft>
                <a:spcPts val="0"/>
              </a:spcAft>
              <a:defRPr/>
            </a:pPr>
            <a:endParaRPr lang="en-US" dirty="0" err="1">
              <a:solidFill>
                <a:schemeClr val="bg1"/>
              </a:solidFill>
              <a:latin typeface="+mn-lt"/>
            </a:endParaRPr>
          </a:p>
        </p:txBody>
      </p:sp>
      <p:sp>
        <p:nvSpPr>
          <p:cNvPr id="3" name="Content Placeholder 2"/>
          <p:cNvSpPr>
            <a:spLocks noGrp="1"/>
          </p:cNvSpPr>
          <p:nvPr>
            <p:ph idx="1"/>
          </p:nvPr>
        </p:nvSpPr>
        <p:spPr>
          <a:xfrm>
            <a:off x="363538" y="2054225"/>
            <a:ext cx="8412162" cy="4348163"/>
          </a:xfrm>
        </p:spPr>
        <p:txBody>
          <a:bodyPr/>
          <a:lstStyle>
            <a:lvl1pPr>
              <a:spcBef>
                <a:spcPts val="600"/>
              </a:spcBef>
              <a:defRPr sz="2400"/>
            </a:lvl1pPr>
            <a:lvl2pPr marL="225425" indent="-225425">
              <a:defRPr sz="2400"/>
            </a:lvl2pPr>
            <a:lvl3pPr marL="457200" indent="-227013">
              <a:defRPr sz="2400"/>
            </a:lvl3pPr>
            <a:lvl4pPr marL="690563" indent="-231775">
              <a:defRPr sz="2400"/>
            </a:lvl4pPr>
            <a:lvl5pPr marL="914400" indent="-233363">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p:cNvSpPr>
            <a:spLocks noGrp="1"/>
          </p:cNvSpPr>
          <p:nvPr>
            <p:ph type="title"/>
          </p:nvPr>
        </p:nvSpPr>
        <p:spPr/>
        <p:txBody>
          <a:bodyPr/>
          <a:lstStyle/>
          <a:p>
            <a:r>
              <a:rPr lang="en-US"/>
              <a:t>Click to edit Master title style</a:t>
            </a:r>
          </a:p>
        </p:txBody>
      </p:sp>
      <p:sp>
        <p:nvSpPr>
          <p:cNvPr id="6" name="Footer Placeholder 4"/>
          <p:cNvSpPr>
            <a:spLocks noGrp="1"/>
          </p:cNvSpPr>
          <p:nvPr>
            <p:ph type="ftr" sz="quarter" idx="10"/>
          </p:nvPr>
        </p:nvSpPr>
        <p:spPr/>
        <p:txBody>
          <a:bodyPr/>
          <a:lstStyle>
            <a:lvl1pPr>
              <a:defRPr/>
            </a:lvl1pPr>
          </a:lstStyle>
          <a:p>
            <a:pPr>
              <a:defRPr/>
            </a:pPr>
            <a:r>
              <a:rPr lang="en-US"/>
              <a:t>Presentation Title</a:t>
            </a:r>
          </a:p>
        </p:txBody>
      </p:sp>
      <p:sp>
        <p:nvSpPr>
          <p:cNvPr id="7" name="Slide Number Placeholder 5"/>
          <p:cNvSpPr>
            <a:spLocks noGrp="1"/>
          </p:cNvSpPr>
          <p:nvPr>
            <p:ph type="sldNum" sz="quarter" idx="11"/>
          </p:nvPr>
        </p:nvSpPr>
        <p:spPr/>
        <p:txBody>
          <a:bodyPr/>
          <a:lstStyle>
            <a:lvl1pPr>
              <a:defRPr/>
            </a:lvl1pPr>
          </a:lstStyle>
          <a:p>
            <a:pPr>
              <a:defRPr/>
            </a:pPr>
            <a:fld id="{C87AE0C5-015D-49F6-8904-B7FAB39F8D5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a:t>Click to edit Master title style</a:t>
            </a:r>
            <a:endParaRPr lang="en-US" dirty="0"/>
          </a:p>
        </p:txBody>
      </p:sp>
      <p:sp>
        <p:nvSpPr>
          <p:cNvPr id="3" name="Content Placeholder 2"/>
          <p:cNvSpPr>
            <a:spLocks noGrp="1"/>
          </p:cNvSpPr>
          <p:nvPr>
            <p:ph idx="1"/>
          </p:nvPr>
        </p:nvSpPr>
        <p:spPr>
          <a:xfrm>
            <a:off x="363538" y="1003300"/>
            <a:ext cx="8412162" cy="5399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4"/>
          <p:cNvSpPr>
            <a:spLocks noGrp="1"/>
          </p:cNvSpPr>
          <p:nvPr>
            <p:ph type="ftr" sz="quarter" idx="10"/>
          </p:nvPr>
        </p:nvSpPr>
        <p:spPr/>
        <p:txBody>
          <a:bodyPr/>
          <a:lstStyle>
            <a:lvl1pPr>
              <a:defRPr/>
            </a:lvl1pPr>
          </a:lstStyle>
          <a:p>
            <a:pPr>
              <a:defRPr/>
            </a:pPr>
            <a:r>
              <a:rPr lang="en-US"/>
              <a:t>Presentation Title</a:t>
            </a:r>
            <a:endParaRPr lang="en-US" dirty="0"/>
          </a:p>
        </p:txBody>
      </p:sp>
      <p:sp>
        <p:nvSpPr>
          <p:cNvPr id="5" name="Slide Number Placeholder 5"/>
          <p:cNvSpPr>
            <a:spLocks noGrp="1"/>
          </p:cNvSpPr>
          <p:nvPr>
            <p:ph type="sldNum" sz="quarter" idx="11"/>
          </p:nvPr>
        </p:nvSpPr>
        <p:spPr/>
        <p:txBody>
          <a:bodyPr/>
          <a:lstStyle>
            <a:lvl1pPr>
              <a:defRPr/>
            </a:lvl1pPr>
          </a:lstStyle>
          <a:p>
            <a:pPr>
              <a:defRPr/>
            </a:pPr>
            <a:fld id="{9B8672F6-732C-456E-B126-B201362A398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63538" y="1003300"/>
            <a:ext cx="4117975" cy="5399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idx="13"/>
          </p:nvPr>
        </p:nvSpPr>
        <p:spPr>
          <a:xfrm>
            <a:off x="4665662" y="1003300"/>
            <a:ext cx="4110037" cy="5399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4"/>
          </p:nvPr>
        </p:nvSpPr>
        <p:spPr/>
        <p:txBody>
          <a:bodyPr/>
          <a:lstStyle>
            <a:lvl1pPr>
              <a:defRPr/>
            </a:lvl1pPr>
          </a:lstStyle>
          <a:p>
            <a:pPr>
              <a:defRPr/>
            </a:pPr>
            <a:r>
              <a:rPr lang="en-US"/>
              <a:t>Presentation Title</a:t>
            </a:r>
            <a:endParaRPr lang="en-US" dirty="0"/>
          </a:p>
        </p:txBody>
      </p:sp>
      <p:sp>
        <p:nvSpPr>
          <p:cNvPr id="6" name="Slide Number Placeholder 5"/>
          <p:cNvSpPr>
            <a:spLocks noGrp="1"/>
          </p:cNvSpPr>
          <p:nvPr>
            <p:ph type="sldNum" sz="quarter" idx="15"/>
          </p:nvPr>
        </p:nvSpPr>
        <p:spPr/>
        <p:txBody>
          <a:bodyPr/>
          <a:lstStyle>
            <a:lvl1pPr>
              <a:defRPr/>
            </a:lvl1pPr>
          </a:lstStyle>
          <a:p>
            <a:pPr>
              <a:defRPr/>
            </a:pPr>
            <a:fld id="{0074F1A2-473F-449A-960B-72EBDC74876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4 Quadrants">
    <p:spTree>
      <p:nvGrpSpPr>
        <p:cNvPr id="1" name=""/>
        <p:cNvGrpSpPr/>
        <p:nvPr/>
      </p:nvGrpSpPr>
      <p:grpSpPr>
        <a:xfrm>
          <a:off x="0" y="0"/>
          <a:ext cx="0" cy="0"/>
          <a:chOff x="0" y="0"/>
          <a:chExt cx="0" cy="0"/>
        </a:xfrm>
      </p:grpSpPr>
      <p:cxnSp>
        <p:nvCxnSpPr>
          <p:cNvPr id="8" name="Straight Connector 9"/>
          <p:cNvCxnSpPr/>
          <p:nvPr/>
        </p:nvCxnSpPr>
        <p:spPr>
          <a:xfrm>
            <a:off x="4665663" y="1201738"/>
            <a:ext cx="411003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10"/>
          <p:cNvCxnSpPr/>
          <p:nvPr userDrawn="1"/>
        </p:nvCxnSpPr>
        <p:spPr>
          <a:xfrm>
            <a:off x="371475" y="1201738"/>
            <a:ext cx="41100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13"/>
          <p:cNvCxnSpPr/>
          <p:nvPr userDrawn="1"/>
        </p:nvCxnSpPr>
        <p:spPr>
          <a:xfrm>
            <a:off x="4665663" y="3706813"/>
            <a:ext cx="411003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4"/>
          <p:cNvCxnSpPr/>
          <p:nvPr userDrawn="1"/>
        </p:nvCxnSpPr>
        <p:spPr>
          <a:xfrm>
            <a:off x="371475" y="3706813"/>
            <a:ext cx="41100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63538" y="860913"/>
            <a:ext cx="4117975" cy="334963"/>
          </a:xfrm>
        </p:spPr>
        <p:txBody>
          <a:bodyPr anchor="b"/>
          <a:lstStyle>
            <a:lvl1pPr>
              <a:defRPr lang="en-US" sz="1400" kern="1200" dirty="0" smtClean="0">
                <a:solidFill>
                  <a:schemeClr val="accent3"/>
                </a:solidFill>
                <a:latin typeface="+mj-lt"/>
                <a:ea typeface="+mn-ea"/>
                <a:cs typeface="+mn-cs"/>
              </a:defRPr>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idx="13"/>
          </p:nvPr>
        </p:nvSpPr>
        <p:spPr>
          <a:xfrm>
            <a:off x="4665662" y="860913"/>
            <a:ext cx="4110037" cy="334963"/>
          </a:xfrm>
        </p:spPr>
        <p:txBody>
          <a:bodyPr anchor="b"/>
          <a:lstStyle>
            <a:lvl1pPr>
              <a:defRPr lang="en-US" sz="1400" kern="1200" dirty="0" smtClean="0">
                <a:solidFill>
                  <a:schemeClr val="accent3"/>
                </a:solidFill>
                <a:latin typeface="+mj-lt"/>
                <a:ea typeface="+mn-ea"/>
                <a:cs typeface="+mn-cs"/>
              </a:defRPr>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4"/>
          </p:nvPr>
        </p:nvSpPr>
        <p:spPr>
          <a:xfrm>
            <a:off x="363538" y="3365574"/>
            <a:ext cx="4117975" cy="334963"/>
          </a:xfrm>
        </p:spPr>
        <p:txBody>
          <a:bodyPr anchor="b"/>
          <a:lstStyle>
            <a:lvl1pPr>
              <a:defRPr lang="en-US" sz="1400" kern="1200" dirty="0" smtClean="0">
                <a:solidFill>
                  <a:schemeClr val="accent3"/>
                </a:solidFill>
                <a:latin typeface="+mj-lt"/>
                <a:ea typeface="+mn-ea"/>
                <a:cs typeface="+mn-cs"/>
              </a:defRPr>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p:ph idx="15"/>
          </p:nvPr>
        </p:nvSpPr>
        <p:spPr>
          <a:xfrm>
            <a:off x="4665662" y="3365574"/>
            <a:ext cx="4110037" cy="334963"/>
          </a:xfrm>
        </p:spPr>
        <p:txBody>
          <a:bodyPr anchor="b"/>
          <a:lstStyle>
            <a:lvl1pPr>
              <a:defRPr lang="en-US" sz="1400" kern="1200" dirty="0" smtClean="0">
                <a:solidFill>
                  <a:schemeClr val="accent3"/>
                </a:solidFill>
                <a:latin typeface="+mj-lt"/>
                <a:ea typeface="+mn-ea"/>
                <a:cs typeface="+mn-cs"/>
              </a:defRPr>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Footer Placeholder 4"/>
          <p:cNvSpPr>
            <a:spLocks noGrp="1"/>
          </p:cNvSpPr>
          <p:nvPr>
            <p:ph type="ftr" sz="quarter" idx="16"/>
          </p:nvPr>
        </p:nvSpPr>
        <p:spPr/>
        <p:txBody>
          <a:bodyPr/>
          <a:lstStyle>
            <a:lvl1pPr>
              <a:defRPr/>
            </a:lvl1pPr>
          </a:lstStyle>
          <a:p>
            <a:pPr>
              <a:defRPr/>
            </a:pPr>
            <a:r>
              <a:rPr lang="en-US"/>
              <a:t>Presentation Title</a:t>
            </a:r>
          </a:p>
        </p:txBody>
      </p:sp>
      <p:sp>
        <p:nvSpPr>
          <p:cNvPr id="15" name="Slide Number Placeholder 5"/>
          <p:cNvSpPr>
            <a:spLocks noGrp="1"/>
          </p:cNvSpPr>
          <p:nvPr>
            <p:ph type="sldNum" sz="quarter" idx="17"/>
          </p:nvPr>
        </p:nvSpPr>
        <p:spPr/>
        <p:txBody>
          <a:bodyPr/>
          <a:lstStyle>
            <a:lvl1pPr>
              <a:defRPr/>
            </a:lvl1pPr>
          </a:lstStyle>
          <a:p>
            <a:pPr>
              <a:defRPr/>
            </a:pPr>
            <a:fld id="{7236EDA9-2C93-4CC5-AD41-C97B4C610C5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p:txBody>
          <a:bodyPr/>
          <a:lstStyle>
            <a:lvl1pPr>
              <a:defRPr/>
            </a:lvl1pPr>
          </a:lstStyle>
          <a:p>
            <a:pPr>
              <a:defRPr/>
            </a:pPr>
            <a:r>
              <a:rPr lang="en-US"/>
              <a:t>Presentation Title</a:t>
            </a:r>
            <a:endParaRPr lang="en-US" dirty="0"/>
          </a:p>
        </p:txBody>
      </p:sp>
      <p:sp>
        <p:nvSpPr>
          <p:cNvPr id="4" name="Slide Number Placeholder 5"/>
          <p:cNvSpPr>
            <a:spLocks noGrp="1"/>
          </p:cNvSpPr>
          <p:nvPr>
            <p:ph type="sldNum" sz="quarter" idx="11"/>
          </p:nvPr>
        </p:nvSpPr>
        <p:spPr/>
        <p:txBody>
          <a:bodyPr/>
          <a:lstStyle>
            <a:lvl1pPr>
              <a:defRPr/>
            </a:lvl1pPr>
          </a:lstStyle>
          <a:p>
            <a:pPr>
              <a:defRPr/>
            </a:pPr>
            <a:fld id="{EE022290-449D-4340-8DDB-374DD4D7773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17.xml"/><Relationship Id="rId7" Type="http://schemas.openxmlformats.org/officeDocument/2006/relationships/vmlDrawing" Target="../drawings/vmlDrawing1.v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2.xml"/><Relationship Id="rId11" Type="http://schemas.openxmlformats.org/officeDocument/2006/relationships/image" Target="../media/image1.png"/><Relationship Id="rId5" Type="http://schemas.openxmlformats.org/officeDocument/2006/relationships/slideLayout" Target="../slideLayouts/slideLayout19.xml"/><Relationship Id="rId10" Type="http://schemas.openxmlformats.org/officeDocument/2006/relationships/image" Target="../media/image5.emf"/><Relationship Id="rId4" Type="http://schemas.openxmlformats.org/officeDocument/2006/relationships/slideLayout" Target="../slideLayouts/slideLayout18.xml"/><Relationship Id="rId9" Type="http://schemas.openxmlformats.org/officeDocument/2006/relationships/oleObject" Target="../embeddings/oleObject1.bin"/></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22.xml"/><Relationship Id="rId7" Type="http://schemas.openxmlformats.org/officeDocument/2006/relationships/vmlDrawing" Target="../drawings/vmlDrawing2.v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3.xml"/><Relationship Id="rId11" Type="http://schemas.openxmlformats.org/officeDocument/2006/relationships/image" Target="../media/image1.png"/><Relationship Id="rId5" Type="http://schemas.openxmlformats.org/officeDocument/2006/relationships/slideLayout" Target="../slideLayouts/slideLayout24.xml"/><Relationship Id="rId10" Type="http://schemas.openxmlformats.org/officeDocument/2006/relationships/image" Target="../media/image5.emf"/><Relationship Id="rId4" Type="http://schemas.openxmlformats.org/officeDocument/2006/relationships/slideLayout" Target="../slideLayouts/slideLayout23.xml"/><Relationship Id="rId9" Type="http://schemas.openxmlformats.org/officeDocument/2006/relationships/oleObject" Target="../embeddings/oleObject2.bin"/></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4.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6.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3"/>
          <p:cNvPicPr>
            <a:picLocks noChangeAspect="1"/>
          </p:cNvPicPr>
          <p:nvPr/>
        </p:nvPicPr>
        <p:blipFill>
          <a:blip r:embed="rId16" cstate="print"/>
          <a:srcRect/>
          <a:stretch>
            <a:fillRect/>
          </a:stretch>
        </p:blipFill>
        <p:spPr bwMode="auto">
          <a:xfrm>
            <a:off x="7961313" y="6534150"/>
            <a:ext cx="1052512" cy="228600"/>
          </a:xfrm>
          <a:prstGeom prst="rect">
            <a:avLst/>
          </a:prstGeom>
          <a:noFill/>
          <a:ln w="9525">
            <a:noFill/>
            <a:miter lim="800000"/>
            <a:headEnd/>
            <a:tailEnd/>
          </a:ln>
        </p:spPr>
      </p:pic>
      <p:cxnSp>
        <p:nvCxnSpPr>
          <p:cNvPr id="12" name="Straight Connector 11"/>
          <p:cNvCxnSpPr/>
          <p:nvPr/>
        </p:nvCxnSpPr>
        <p:spPr>
          <a:xfrm>
            <a:off x="363538" y="6602413"/>
            <a:ext cx="8412162" cy="0"/>
          </a:xfrm>
          <a:prstGeom prst="line">
            <a:avLst/>
          </a:prstGeom>
          <a:ln w="12700">
            <a:gradFill>
              <a:gsLst>
                <a:gs pos="6000">
                  <a:schemeClr val="bg2"/>
                </a:gs>
                <a:gs pos="41000">
                  <a:schemeClr val="bg2"/>
                </a:gs>
                <a:gs pos="85000">
                  <a:schemeClr val="bg2">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1028" name="Title Placeholder 1"/>
          <p:cNvSpPr>
            <a:spLocks noGrp="1"/>
          </p:cNvSpPr>
          <p:nvPr>
            <p:ph type="title"/>
          </p:nvPr>
        </p:nvSpPr>
        <p:spPr bwMode="auto">
          <a:xfrm>
            <a:off x="363538" y="0"/>
            <a:ext cx="8412162" cy="728663"/>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a:t>Click to edit Master</a:t>
            </a:r>
            <a:br>
              <a:rPr lang="en-US"/>
            </a:br>
            <a:r>
              <a:rPr lang="en-US"/>
              <a:t>title style</a:t>
            </a:r>
          </a:p>
        </p:txBody>
      </p:sp>
      <p:sp>
        <p:nvSpPr>
          <p:cNvPr id="1029" name="Text Placeholder 2"/>
          <p:cNvSpPr>
            <a:spLocks noGrp="1"/>
          </p:cNvSpPr>
          <p:nvPr>
            <p:ph type="body" idx="1"/>
          </p:nvPr>
        </p:nvSpPr>
        <p:spPr bwMode="auto">
          <a:xfrm>
            <a:off x="363538" y="1016000"/>
            <a:ext cx="8412162" cy="538638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738188" y="6624638"/>
            <a:ext cx="7099300" cy="212725"/>
          </a:xfrm>
          <a:prstGeom prst="rect">
            <a:avLst/>
          </a:prstGeom>
        </p:spPr>
        <p:txBody>
          <a:bodyPr vert="horz" lIns="0" tIns="0" rIns="0" bIns="0" rtlCol="0" anchor="ctr" anchorCtr="0"/>
          <a:lstStyle>
            <a:lvl1pPr algn="l" fontAlgn="auto">
              <a:spcBef>
                <a:spcPts val="0"/>
              </a:spcBef>
              <a:spcAft>
                <a:spcPts val="0"/>
              </a:spcAft>
              <a:defRPr sz="800" smtClean="0">
                <a:solidFill>
                  <a:schemeClr val="accent3"/>
                </a:solidFill>
                <a:latin typeface="+mn-lt"/>
              </a:defRPr>
            </a:lvl1pPr>
          </a:lstStyle>
          <a:p>
            <a:pPr>
              <a:defRPr/>
            </a:pPr>
            <a:r>
              <a:rPr lang="en-US"/>
              <a:t>Presentation Title</a:t>
            </a:r>
            <a:endParaRPr lang="en-US" dirty="0"/>
          </a:p>
        </p:txBody>
      </p:sp>
      <p:sp>
        <p:nvSpPr>
          <p:cNvPr id="6" name="Slide Number Placeholder 5"/>
          <p:cNvSpPr>
            <a:spLocks noGrp="1"/>
          </p:cNvSpPr>
          <p:nvPr>
            <p:ph type="sldNum" sz="quarter" idx="4"/>
          </p:nvPr>
        </p:nvSpPr>
        <p:spPr>
          <a:xfrm>
            <a:off x="363538" y="6624638"/>
            <a:ext cx="342900" cy="212725"/>
          </a:xfrm>
          <a:prstGeom prst="rect">
            <a:avLst/>
          </a:prstGeom>
        </p:spPr>
        <p:txBody>
          <a:bodyPr vert="horz" lIns="0" tIns="0" rIns="0" bIns="0" rtlCol="0" anchor="ctr" anchorCtr="0"/>
          <a:lstStyle>
            <a:lvl1pPr algn="l" fontAlgn="auto">
              <a:spcBef>
                <a:spcPts val="0"/>
              </a:spcBef>
              <a:spcAft>
                <a:spcPts val="0"/>
              </a:spcAft>
              <a:defRPr sz="800" smtClean="0">
                <a:solidFill>
                  <a:schemeClr val="accent3"/>
                </a:solidFill>
                <a:latin typeface="+mn-lt"/>
              </a:defRPr>
            </a:lvl1pPr>
          </a:lstStyle>
          <a:p>
            <a:pPr>
              <a:defRPr/>
            </a:pPr>
            <a:fld id="{FEF930E7-B77B-47E5-99ED-80B5E66BB7B5}" type="slidenum">
              <a:rPr lang="en-US"/>
              <a:pPr>
                <a:defRPr/>
              </a:pPr>
              <a:t>‹#›</a:t>
            </a:fld>
            <a:endParaRPr lang="en-US"/>
          </a:p>
        </p:txBody>
      </p:sp>
      <p:cxnSp>
        <p:nvCxnSpPr>
          <p:cNvPr id="13" name="Straight Connector 12"/>
          <p:cNvCxnSpPr/>
          <p:nvPr/>
        </p:nvCxnSpPr>
        <p:spPr>
          <a:xfrm>
            <a:off x="363538" y="754063"/>
            <a:ext cx="84121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59" r:id="rId6"/>
    <p:sldLayoutId id="2147483658" r:id="rId7"/>
    <p:sldLayoutId id="2147483665" r:id="rId8"/>
    <p:sldLayoutId id="2147483657" r:id="rId9"/>
    <p:sldLayoutId id="2147483656" r:id="rId10"/>
    <p:sldLayoutId id="2147483666" r:id="rId11"/>
    <p:sldLayoutId id="2147483708" r:id="rId12"/>
    <p:sldLayoutId id="2147483709" r:id="rId13"/>
    <p:sldLayoutId id="2147483710" r:id="rId14"/>
  </p:sldLayoutIdLst>
  <p:hf hdr="0" dt="0"/>
  <p:txStyles>
    <p:titleStyle>
      <a:lvl1pPr algn="l" rtl="0" fontAlgn="base">
        <a:lnSpc>
          <a:spcPct val="90000"/>
        </a:lnSpc>
        <a:spcBef>
          <a:spcPct val="0"/>
        </a:spcBef>
        <a:spcAft>
          <a:spcPct val="0"/>
        </a:spcAft>
        <a:defRPr sz="2400" kern="1200">
          <a:solidFill>
            <a:srgbClr val="2372B9"/>
          </a:solidFill>
          <a:latin typeface="+mj-lt"/>
          <a:ea typeface="+mj-ea"/>
          <a:cs typeface="+mj-cs"/>
        </a:defRPr>
      </a:lvl1pPr>
      <a:lvl2pPr algn="l" rtl="0" fontAlgn="base">
        <a:lnSpc>
          <a:spcPct val="90000"/>
        </a:lnSpc>
        <a:spcBef>
          <a:spcPct val="0"/>
        </a:spcBef>
        <a:spcAft>
          <a:spcPct val="0"/>
        </a:spcAft>
        <a:defRPr sz="2400">
          <a:solidFill>
            <a:srgbClr val="2372B9"/>
          </a:solidFill>
          <a:latin typeface="Franklin Gothic Demi"/>
        </a:defRPr>
      </a:lvl2pPr>
      <a:lvl3pPr algn="l" rtl="0" fontAlgn="base">
        <a:lnSpc>
          <a:spcPct val="90000"/>
        </a:lnSpc>
        <a:spcBef>
          <a:spcPct val="0"/>
        </a:spcBef>
        <a:spcAft>
          <a:spcPct val="0"/>
        </a:spcAft>
        <a:defRPr sz="2400">
          <a:solidFill>
            <a:srgbClr val="2372B9"/>
          </a:solidFill>
          <a:latin typeface="Franklin Gothic Demi"/>
        </a:defRPr>
      </a:lvl3pPr>
      <a:lvl4pPr algn="l" rtl="0" fontAlgn="base">
        <a:lnSpc>
          <a:spcPct val="90000"/>
        </a:lnSpc>
        <a:spcBef>
          <a:spcPct val="0"/>
        </a:spcBef>
        <a:spcAft>
          <a:spcPct val="0"/>
        </a:spcAft>
        <a:defRPr sz="2400">
          <a:solidFill>
            <a:srgbClr val="2372B9"/>
          </a:solidFill>
          <a:latin typeface="Franklin Gothic Demi"/>
        </a:defRPr>
      </a:lvl4pPr>
      <a:lvl5pPr algn="l" rtl="0" fontAlgn="base">
        <a:lnSpc>
          <a:spcPct val="90000"/>
        </a:lnSpc>
        <a:spcBef>
          <a:spcPct val="0"/>
        </a:spcBef>
        <a:spcAft>
          <a:spcPct val="0"/>
        </a:spcAft>
        <a:defRPr sz="2400">
          <a:solidFill>
            <a:srgbClr val="2372B9"/>
          </a:solidFill>
          <a:latin typeface="Franklin Gothic Demi"/>
        </a:defRPr>
      </a:lvl5pPr>
      <a:lvl6pPr marL="457200" algn="l" rtl="0" fontAlgn="base">
        <a:lnSpc>
          <a:spcPct val="90000"/>
        </a:lnSpc>
        <a:spcBef>
          <a:spcPct val="0"/>
        </a:spcBef>
        <a:spcAft>
          <a:spcPct val="0"/>
        </a:spcAft>
        <a:defRPr sz="2400">
          <a:solidFill>
            <a:srgbClr val="2372B9"/>
          </a:solidFill>
          <a:latin typeface="Franklin Gothic Demi"/>
        </a:defRPr>
      </a:lvl6pPr>
      <a:lvl7pPr marL="914400" algn="l" rtl="0" fontAlgn="base">
        <a:lnSpc>
          <a:spcPct val="90000"/>
        </a:lnSpc>
        <a:spcBef>
          <a:spcPct val="0"/>
        </a:spcBef>
        <a:spcAft>
          <a:spcPct val="0"/>
        </a:spcAft>
        <a:defRPr sz="2400">
          <a:solidFill>
            <a:srgbClr val="2372B9"/>
          </a:solidFill>
          <a:latin typeface="Franklin Gothic Demi"/>
        </a:defRPr>
      </a:lvl7pPr>
      <a:lvl8pPr marL="1371600" algn="l" rtl="0" fontAlgn="base">
        <a:lnSpc>
          <a:spcPct val="90000"/>
        </a:lnSpc>
        <a:spcBef>
          <a:spcPct val="0"/>
        </a:spcBef>
        <a:spcAft>
          <a:spcPct val="0"/>
        </a:spcAft>
        <a:defRPr sz="2400">
          <a:solidFill>
            <a:srgbClr val="2372B9"/>
          </a:solidFill>
          <a:latin typeface="Franklin Gothic Demi"/>
        </a:defRPr>
      </a:lvl8pPr>
      <a:lvl9pPr marL="1828800" algn="l" rtl="0" fontAlgn="base">
        <a:lnSpc>
          <a:spcPct val="90000"/>
        </a:lnSpc>
        <a:spcBef>
          <a:spcPct val="0"/>
        </a:spcBef>
        <a:spcAft>
          <a:spcPct val="0"/>
        </a:spcAft>
        <a:defRPr sz="2400">
          <a:solidFill>
            <a:srgbClr val="2372B9"/>
          </a:solidFill>
          <a:latin typeface="Franklin Gothic Demi"/>
        </a:defRPr>
      </a:lvl9pPr>
    </p:titleStyle>
    <p:bodyStyle>
      <a:lvl1pPr algn="l" rtl="0" fontAlgn="base">
        <a:lnSpc>
          <a:spcPct val="95000"/>
        </a:lnSpc>
        <a:spcBef>
          <a:spcPts val="600"/>
        </a:spcBef>
        <a:spcAft>
          <a:spcPct val="0"/>
        </a:spcAft>
        <a:defRPr sz="1600" kern="1200">
          <a:solidFill>
            <a:schemeClr val="tx1"/>
          </a:solidFill>
          <a:latin typeface="+mn-lt"/>
          <a:ea typeface="+mn-ea"/>
          <a:cs typeface="+mn-cs"/>
        </a:defRPr>
      </a:lvl1pPr>
      <a:lvl2pPr marL="171450" indent="-171450" algn="l" rtl="0" fontAlgn="base">
        <a:lnSpc>
          <a:spcPct val="95000"/>
        </a:lnSpc>
        <a:spcBef>
          <a:spcPts val="300"/>
        </a:spcBef>
        <a:spcAft>
          <a:spcPct val="0"/>
        </a:spcAft>
        <a:buFont typeface="Arial" charset="0"/>
        <a:buChar char="•"/>
        <a:defRPr sz="1600" kern="1200">
          <a:solidFill>
            <a:schemeClr val="tx1"/>
          </a:solidFill>
          <a:latin typeface="+mn-lt"/>
          <a:ea typeface="+mn-ea"/>
          <a:cs typeface="+mn-cs"/>
        </a:defRPr>
      </a:lvl2pPr>
      <a:lvl3pPr marL="342900" indent="-171450" algn="l" rtl="0" fontAlgn="base">
        <a:lnSpc>
          <a:spcPct val="95000"/>
        </a:lnSpc>
        <a:spcBef>
          <a:spcPts val="200"/>
        </a:spcBef>
        <a:spcAft>
          <a:spcPct val="0"/>
        </a:spcAft>
        <a:buFont typeface="Franklin Gothic Book"/>
        <a:buChar char="–"/>
        <a:defRPr sz="1600" kern="1200">
          <a:solidFill>
            <a:schemeClr val="tx1"/>
          </a:solidFill>
          <a:latin typeface="+mn-lt"/>
          <a:ea typeface="+mn-ea"/>
          <a:cs typeface="+mn-cs"/>
        </a:defRPr>
      </a:lvl3pPr>
      <a:lvl4pPr marL="514350" indent="-171450" algn="l" rtl="0" fontAlgn="base">
        <a:lnSpc>
          <a:spcPct val="95000"/>
        </a:lnSpc>
        <a:spcBef>
          <a:spcPts val="100"/>
        </a:spcBef>
        <a:spcAft>
          <a:spcPct val="0"/>
        </a:spcAft>
        <a:buFont typeface="Arial" charset="0"/>
        <a:buChar char="•"/>
        <a:defRPr sz="1600" kern="1200">
          <a:solidFill>
            <a:schemeClr val="tx1"/>
          </a:solidFill>
          <a:latin typeface="+mn-lt"/>
          <a:ea typeface="+mn-ea"/>
          <a:cs typeface="+mn-cs"/>
        </a:defRPr>
      </a:lvl4pPr>
      <a:lvl5pPr marL="628650" indent="-114300" algn="l" rtl="0" fontAlgn="base">
        <a:lnSpc>
          <a:spcPct val="95000"/>
        </a:lnSpc>
        <a:spcBef>
          <a:spcPts val="100"/>
        </a:spcBef>
        <a:spcAft>
          <a:spcPct val="0"/>
        </a:spcAft>
        <a:buFont typeface="Arial"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8"/>
            </p:custDataLst>
            <p:extLst>
              <p:ext uri="{D42A27DB-BD31-4B8C-83A1-F6EECF244321}">
                <p14:modId xmlns:p14="http://schemas.microsoft.com/office/powerpoint/2010/main" val="67258960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144" name="think-cell Slide" r:id="rId9" imgW="360" imgH="360" progId="TCLayout.ActiveDocument.1">
                  <p:embed/>
                </p:oleObj>
              </mc:Choice>
              <mc:Fallback>
                <p:oleObj name="think-cell Slide" r:id="rId9" imgW="360" imgH="360" progId="TCLayout.ActiveDocument.1">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 name="Picture 3"/>
          <p:cNvPicPr>
            <a:picLocks noChangeAspect="1"/>
          </p:cNvPicPr>
          <p:nvPr/>
        </p:nvPicPr>
        <p:blipFill>
          <a:blip r:embed="rId11" cstate="print"/>
          <a:stretch>
            <a:fillRect/>
          </a:stretch>
        </p:blipFill>
        <p:spPr>
          <a:xfrm>
            <a:off x="7960808" y="6534052"/>
            <a:ext cx="1053548" cy="228600"/>
          </a:xfrm>
          <a:prstGeom prst="rect">
            <a:avLst/>
          </a:prstGeom>
        </p:spPr>
      </p:pic>
      <p:cxnSp>
        <p:nvCxnSpPr>
          <p:cNvPr id="12" name="Straight Connector 11"/>
          <p:cNvCxnSpPr/>
          <p:nvPr/>
        </p:nvCxnSpPr>
        <p:spPr>
          <a:xfrm>
            <a:off x="363538" y="6611248"/>
            <a:ext cx="8412162" cy="0"/>
          </a:xfrm>
          <a:prstGeom prst="line">
            <a:avLst/>
          </a:prstGeom>
          <a:ln w="12700">
            <a:gradFill>
              <a:gsLst>
                <a:gs pos="6000">
                  <a:schemeClr val="bg2"/>
                </a:gs>
                <a:gs pos="41000">
                  <a:schemeClr val="bg2"/>
                </a:gs>
                <a:gs pos="85000">
                  <a:schemeClr val="bg2">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363538" y="0"/>
            <a:ext cx="8412162" cy="728663"/>
          </a:xfrm>
          <a:prstGeom prst="rect">
            <a:avLst/>
          </a:prstGeom>
        </p:spPr>
        <p:txBody>
          <a:bodyPr vert="horz" lIns="0" tIns="0" rIns="0" bIns="0" rtlCol="0" anchor="b" anchorCtr="0">
            <a:noAutofit/>
          </a:bodyPr>
          <a:lstStyle/>
          <a:p>
            <a:r>
              <a:rPr lang="en-US" dirty="0"/>
              <a:t>Click to edit Master</a:t>
            </a:r>
            <a:br>
              <a:rPr lang="en-US" dirty="0"/>
            </a:br>
            <a:r>
              <a:rPr lang="en-US" dirty="0"/>
              <a:t>title style</a:t>
            </a:r>
          </a:p>
        </p:txBody>
      </p:sp>
      <p:sp>
        <p:nvSpPr>
          <p:cNvPr id="3" name="Text Placeholder 2"/>
          <p:cNvSpPr>
            <a:spLocks noGrp="1"/>
          </p:cNvSpPr>
          <p:nvPr>
            <p:ph type="body" idx="1"/>
          </p:nvPr>
        </p:nvSpPr>
        <p:spPr>
          <a:xfrm>
            <a:off x="363538" y="1016000"/>
            <a:ext cx="8412162" cy="538638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p:nvCxnSpPr>
        <p:spPr>
          <a:xfrm>
            <a:off x="363538" y="753748"/>
            <a:ext cx="84121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368300" y="6553200"/>
            <a:ext cx="419100" cy="304800"/>
          </a:xfrm>
          <a:prstGeom prst="round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auto">
              <a:spcBef>
                <a:spcPts val="0"/>
              </a:spcBef>
              <a:spcAft>
                <a:spcPts val="0"/>
              </a:spcAft>
            </a:pPr>
            <a:fld id="{11028E9F-1F95-411A-A8C2-9AE7D14412DE}" type="slidenum">
              <a:rPr lang="en-US" sz="1200" smtClean="0">
                <a:solidFill>
                  <a:srgbClr val="2372B9"/>
                </a:solidFill>
                <a:latin typeface="Franklin Gothic Book"/>
              </a:rPr>
              <a:pPr fontAlgn="auto">
                <a:spcBef>
                  <a:spcPts val="0"/>
                </a:spcBef>
                <a:spcAft>
                  <a:spcPts val="0"/>
                </a:spcAft>
              </a:pPr>
              <a:t>‹#›</a:t>
            </a:fld>
            <a:endParaRPr lang="en-US" sz="1200" dirty="0">
              <a:solidFill>
                <a:srgbClr val="2372B9"/>
              </a:solidFill>
              <a:latin typeface="Franklin Gothic Book"/>
            </a:endParaRPr>
          </a:p>
        </p:txBody>
      </p:sp>
      <p:sp>
        <p:nvSpPr>
          <p:cNvPr id="8" name="Rectangle 7"/>
          <p:cNvSpPr/>
          <p:nvPr userDrawn="1"/>
        </p:nvSpPr>
        <p:spPr>
          <a:xfrm>
            <a:off x="2298789" y="6602968"/>
            <a:ext cx="4216219" cy="246221"/>
          </a:xfrm>
          <a:prstGeom prst="rect">
            <a:avLst/>
          </a:prstGeom>
        </p:spPr>
        <p:txBody>
          <a:bodyPr wrap="none">
            <a:spAutoFit/>
          </a:bodyPr>
          <a:lstStyle/>
          <a:p>
            <a:pPr algn="ctr" fontAlgn="auto">
              <a:spcBef>
                <a:spcPts val="0"/>
              </a:spcBef>
              <a:spcAft>
                <a:spcPts val="0"/>
              </a:spcAft>
              <a:defRPr/>
            </a:pPr>
            <a:r>
              <a:rPr lang="en-US" sz="1000" dirty="0">
                <a:solidFill>
                  <a:srgbClr val="2372B9"/>
                </a:solidFill>
                <a:latin typeface="Franklin Gothic Book"/>
              </a:rPr>
              <a:t>Confidential And Proprietary. For Exelon Internal Discussion Purposes Only.</a:t>
            </a:r>
          </a:p>
        </p:txBody>
      </p:sp>
    </p:spTree>
    <p:extLst>
      <p:ext uri="{BB962C8B-B14F-4D97-AF65-F5344CB8AC3E}">
        <p14:creationId xmlns:p14="http://schemas.microsoft.com/office/powerpoint/2010/main" val="2841087465"/>
      </p:ext>
    </p:extLst>
  </p:cSld>
  <p:clrMap bg1="lt1" tx1="dk1" bg2="lt2" tx2="dk2" accent1="accent1" accent2="accent2" accent3="accent3" accent4="accent4" accent5="accent5" accent6="accent6" hlink="hlink" folHlink="folHlink"/>
  <p:sldLayoutIdLst>
    <p:sldLayoutId id="2147483668" r:id="rId1"/>
    <p:sldLayoutId id="2147483670" r:id="rId2"/>
    <p:sldLayoutId id="2147483671" r:id="rId3"/>
    <p:sldLayoutId id="2147483672" r:id="rId4"/>
    <p:sldLayoutId id="2147483673" r:id="rId5"/>
  </p:sldLayoutIdLst>
  <p:hf hdr="0" ftr="0" dt="0"/>
  <p:txStyles>
    <p:titleStyle>
      <a:lvl1pPr algn="l" defTabSz="914400" rtl="0" eaLnBrk="1" latinLnBrk="0" hangingPunct="1">
        <a:lnSpc>
          <a:spcPct val="90000"/>
        </a:lnSpc>
        <a:spcBef>
          <a:spcPct val="0"/>
        </a:spcBef>
        <a:buNone/>
        <a:defRPr sz="2400" kern="1200">
          <a:solidFill>
            <a:schemeClr val="accent3"/>
          </a:solidFill>
          <a:latin typeface="+mj-lt"/>
          <a:ea typeface="+mj-ea"/>
          <a:cs typeface="+mj-cs"/>
        </a:defRPr>
      </a:lvl1pPr>
    </p:titleStyle>
    <p:bodyStyle>
      <a:lvl1pPr marL="0" indent="0" algn="l" defTabSz="914400" rtl="0" eaLnBrk="1" latinLnBrk="0" hangingPunct="1">
        <a:lnSpc>
          <a:spcPct val="95000"/>
        </a:lnSpc>
        <a:spcBef>
          <a:spcPts val="600"/>
        </a:spcBef>
        <a:buFontTx/>
        <a:buNone/>
        <a:defRPr sz="1600" kern="1200">
          <a:solidFill>
            <a:schemeClr val="tx1"/>
          </a:solidFill>
          <a:latin typeface="+mn-lt"/>
          <a:ea typeface="+mn-ea"/>
          <a:cs typeface="+mn-cs"/>
        </a:defRPr>
      </a:lvl1pPr>
      <a:lvl2pPr marL="171450" indent="-171450" algn="l" defTabSz="914400" rtl="0" eaLnBrk="1" latinLnBrk="0" hangingPunct="1">
        <a:lnSpc>
          <a:spcPct val="95000"/>
        </a:lnSpc>
        <a:spcBef>
          <a:spcPts val="300"/>
        </a:spcBef>
        <a:buFont typeface="Arial" pitchFamily="34" charset="0"/>
        <a:buChar char="•"/>
        <a:defRPr sz="1600" kern="1200">
          <a:solidFill>
            <a:schemeClr val="tx1"/>
          </a:solidFill>
          <a:latin typeface="+mn-lt"/>
          <a:ea typeface="+mn-ea"/>
          <a:cs typeface="+mn-cs"/>
        </a:defRPr>
      </a:lvl2pPr>
      <a:lvl3pPr marL="342900" indent="-171450" algn="l" defTabSz="914400" rtl="0" eaLnBrk="1" latinLnBrk="0" hangingPunct="1">
        <a:lnSpc>
          <a:spcPct val="95000"/>
        </a:lnSpc>
        <a:spcBef>
          <a:spcPts val="200"/>
        </a:spcBef>
        <a:buFont typeface="Franklin Gothic Book" pitchFamily="34" charset="0"/>
        <a:buChar char="–"/>
        <a:defRPr sz="1600" kern="1200">
          <a:solidFill>
            <a:schemeClr val="tx1"/>
          </a:solidFill>
          <a:latin typeface="+mn-lt"/>
          <a:ea typeface="+mn-ea"/>
          <a:cs typeface="+mn-cs"/>
        </a:defRPr>
      </a:lvl3pPr>
      <a:lvl4pPr marL="514350" indent="-171450" algn="l" defTabSz="914400" rtl="0" eaLnBrk="1" latinLnBrk="0" hangingPunct="1">
        <a:lnSpc>
          <a:spcPct val="95000"/>
        </a:lnSpc>
        <a:spcBef>
          <a:spcPts val="100"/>
        </a:spcBef>
        <a:buFont typeface="Arial" pitchFamily="34" charset="0"/>
        <a:buChar char="•"/>
        <a:defRPr sz="1600" kern="1200">
          <a:solidFill>
            <a:schemeClr val="tx1"/>
          </a:solidFill>
          <a:latin typeface="+mn-lt"/>
          <a:ea typeface="+mn-ea"/>
          <a:cs typeface="+mn-cs"/>
        </a:defRPr>
      </a:lvl4pPr>
      <a:lvl5pPr marL="628650" indent="-114300" algn="l" defTabSz="914400" rtl="0" eaLnBrk="1" latinLnBrk="0" hangingPunct="1">
        <a:lnSpc>
          <a:spcPct val="95000"/>
        </a:lnSpc>
        <a:spcBef>
          <a:spcPts val="1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8"/>
            </p:custDataLst>
            <p:extLst>
              <p:ext uri="{D42A27DB-BD31-4B8C-83A1-F6EECF244321}">
                <p14:modId xmlns:p14="http://schemas.microsoft.com/office/powerpoint/2010/main" val="63410920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168" name="think-cell Slide" r:id="rId9" imgW="360" imgH="360" progId="TCLayout.ActiveDocument.1">
                  <p:embed/>
                </p:oleObj>
              </mc:Choice>
              <mc:Fallback>
                <p:oleObj name="think-cell Slide" r:id="rId9" imgW="360" imgH="360" progId="TCLayout.ActiveDocument.1">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 name="Picture 3"/>
          <p:cNvPicPr>
            <a:picLocks noChangeAspect="1"/>
          </p:cNvPicPr>
          <p:nvPr/>
        </p:nvPicPr>
        <p:blipFill>
          <a:blip r:embed="rId11" cstate="print"/>
          <a:stretch>
            <a:fillRect/>
          </a:stretch>
        </p:blipFill>
        <p:spPr>
          <a:xfrm>
            <a:off x="7960808" y="6534052"/>
            <a:ext cx="1053548" cy="228600"/>
          </a:xfrm>
          <a:prstGeom prst="rect">
            <a:avLst/>
          </a:prstGeom>
        </p:spPr>
      </p:pic>
      <p:cxnSp>
        <p:nvCxnSpPr>
          <p:cNvPr id="12" name="Straight Connector 11"/>
          <p:cNvCxnSpPr/>
          <p:nvPr/>
        </p:nvCxnSpPr>
        <p:spPr>
          <a:xfrm>
            <a:off x="363538" y="6611248"/>
            <a:ext cx="8412162" cy="0"/>
          </a:xfrm>
          <a:prstGeom prst="line">
            <a:avLst/>
          </a:prstGeom>
          <a:ln w="12700">
            <a:gradFill>
              <a:gsLst>
                <a:gs pos="6000">
                  <a:schemeClr val="bg2"/>
                </a:gs>
                <a:gs pos="41000">
                  <a:schemeClr val="bg2"/>
                </a:gs>
                <a:gs pos="85000">
                  <a:schemeClr val="bg2">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363538" y="0"/>
            <a:ext cx="8412162" cy="728663"/>
          </a:xfrm>
          <a:prstGeom prst="rect">
            <a:avLst/>
          </a:prstGeom>
        </p:spPr>
        <p:txBody>
          <a:bodyPr vert="horz" lIns="0" tIns="0" rIns="0" bIns="0" rtlCol="0" anchor="b" anchorCtr="0">
            <a:noAutofit/>
          </a:bodyPr>
          <a:lstStyle/>
          <a:p>
            <a:r>
              <a:rPr lang="en-US" dirty="0"/>
              <a:t>Click to edit Master</a:t>
            </a:r>
            <a:br>
              <a:rPr lang="en-US" dirty="0"/>
            </a:br>
            <a:r>
              <a:rPr lang="en-US" dirty="0"/>
              <a:t>title style</a:t>
            </a:r>
          </a:p>
        </p:txBody>
      </p:sp>
      <p:sp>
        <p:nvSpPr>
          <p:cNvPr id="3" name="Text Placeholder 2"/>
          <p:cNvSpPr>
            <a:spLocks noGrp="1"/>
          </p:cNvSpPr>
          <p:nvPr>
            <p:ph type="body" idx="1"/>
          </p:nvPr>
        </p:nvSpPr>
        <p:spPr>
          <a:xfrm>
            <a:off x="363538" y="1016000"/>
            <a:ext cx="8412162" cy="538638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p:nvCxnSpPr>
        <p:spPr>
          <a:xfrm>
            <a:off x="363538" y="753748"/>
            <a:ext cx="84121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368300" y="6553200"/>
            <a:ext cx="419100" cy="304800"/>
          </a:xfrm>
          <a:prstGeom prst="round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auto">
              <a:spcBef>
                <a:spcPts val="0"/>
              </a:spcBef>
              <a:spcAft>
                <a:spcPts val="0"/>
              </a:spcAft>
            </a:pPr>
            <a:fld id="{11028E9F-1F95-411A-A8C2-9AE7D14412DE}" type="slidenum">
              <a:rPr lang="en-US" sz="1200" smtClean="0">
                <a:solidFill>
                  <a:srgbClr val="2372B9"/>
                </a:solidFill>
                <a:latin typeface="Franklin Gothic Book"/>
              </a:rPr>
              <a:pPr fontAlgn="auto">
                <a:spcBef>
                  <a:spcPts val="0"/>
                </a:spcBef>
                <a:spcAft>
                  <a:spcPts val="0"/>
                </a:spcAft>
              </a:pPr>
              <a:t>‹#›</a:t>
            </a:fld>
            <a:endParaRPr lang="en-US" sz="1200" dirty="0">
              <a:solidFill>
                <a:srgbClr val="2372B9"/>
              </a:solidFill>
              <a:latin typeface="Franklin Gothic Book"/>
            </a:endParaRPr>
          </a:p>
        </p:txBody>
      </p:sp>
      <p:sp>
        <p:nvSpPr>
          <p:cNvPr id="8" name="Rectangle 7"/>
          <p:cNvSpPr/>
          <p:nvPr userDrawn="1"/>
        </p:nvSpPr>
        <p:spPr>
          <a:xfrm>
            <a:off x="2298789" y="6602968"/>
            <a:ext cx="4216219" cy="246221"/>
          </a:xfrm>
          <a:prstGeom prst="rect">
            <a:avLst/>
          </a:prstGeom>
        </p:spPr>
        <p:txBody>
          <a:bodyPr wrap="none">
            <a:spAutoFit/>
          </a:bodyPr>
          <a:lstStyle/>
          <a:p>
            <a:pPr algn="ctr" fontAlgn="auto">
              <a:spcBef>
                <a:spcPts val="0"/>
              </a:spcBef>
              <a:spcAft>
                <a:spcPts val="0"/>
              </a:spcAft>
              <a:defRPr/>
            </a:pPr>
            <a:r>
              <a:rPr lang="en-US" sz="1000" dirty="0">
                <a:solidFill>
                  <a:srgbClr val="2372B9"/>
                </a:solidFill>
                <a:latin typeface="Franklin Gothic Book"/>
              </a:rPr>
              <a:t>Confidential And Proprietary. For Exelon Internal Discussion Purposes Only.</a:t>
            </a:r>
          </a:p>
        </p:txBody>
      </p:sp>
    </p:spTree>
    <p:extLst>
      <p:ext uri="{BB962C8B-B14F-4D97-AF65-F5344CB8AC3E}">
        <p14:creationId xmlns:p14="http://schemas.microsoft.com/office/powerpoint/2010/main" val="3983334228"/>
      </p:ext>
    </p:extLst>
  </p:cSld>
  <p:clrMap bg1="lt1" tx1="dk1" bg2="lt2" tx2="dk2" accent1="accent1" accent2="accent2" accent3="accent3" accent4="accent4" accent5="accent5" accent6="accent6" hlink="hlink" folHlink="folHlink"/>
  <p:sldLayoutIdLst>
    <p:sldLayoutId id="2147483675" r:id="rId1"/>
    <p:sldLayoutId id="2147483677" r:id="rId2"/>
    <p:sldLayoutId id="2147483678" r:id="rId3"/>
    <p:sldLayoutId id="2147483679" r:id="rId4"/>
    <p:sldLayoutId id="2147483680" r:id="rId5"/>
  </p:sldLayoutIdLst>
  <p:hf hdr="0" ftr="0" dt="0"/>
  <p:txStyles>
    <p:titleStyle>
      <a:lvl1pPr algn="l" defTabSz="914400" rtl="0" eaLnBrk="1" latinLnBrk="0" hangingPunct="1">
        <a:lnSpc>
          <a:spcPct val="90000"/>
        </a:lnSpc>
        <a:spcBef>
          <a:spcPct val="0"/>
        </a:spcBef>
        <a:buNone/>
        <a:defRPr sz="2400" kern="1200">
          <a:solidFill>
            <a:schemeClr val="accent3"/>
          </a:solidFill>
          <a:latin typeface="+mj-lt"/>
          <a:ea typeface="+mj-ea"/>
          <a:cs typeface="+mj-cs"/>
        </a:defRPr>
      </a:lvl1pPr>
    </p:titleStyle>
    <p:bodyStyle>
      <a:lvl1pPr marL="0" indent="0" algn="l" defTabSz="914400" rtl="0" eaLnBrk="1" latinLnBrk="0" hangingPunct="1">
        <a:lnSpc>
          <a:spcPct val="95000"/>
        </a:lnSpc>
        <a:spcBef>
          <a:spcPts val="600"/>
        </a:spcBef>
        <a:buFontTx/>
        <a:buNone/>
        <a:defRPr sz="1600" kern="1200">
          <a:solidFill>
            <a:schemeClr val="tx1"/>
          </a:solidFill>
          <a:latin typeface="+mn-lt"/>
          <a:ea typeface="+mn-ea"/>
          <a:cs typeface="+mn-cs"/>
        </a:defRPr>
      </a:lvl1pPr>
      <a:lvl2pPr marL="171450" indent="-171450" algn="l" defTabSz="914400" rtl="0" eaLnBrk="1" latinLnBrk="0" hangingPunct="1">
        <a:lnSpc>
          <a:spcPct val="95000"/>
        </a:lnSpc>
        <a:spcBef>
          <a:spcPts val="300"/>
        </a:spcBef>
        <a:buFont typeface="Arial" pitchFamily="34" charset="0"/>
        <a:buChar char="•"/>
        <a:defRPr sz="1600" kern="1200">
          <a:solidFill>
            <a:schemeClr val="tx1"/>
          </a:solidFill>
          <a:latin typeface="+mn-lt"/>
          <a:ea typeface="+mn-ea"/>
          <a:cs typeface="+mn-cs"/>
        </a:defRPr>
      </a:lvl2pPr>
      <a:lvl3pPr marL="342900" indent="-171450" algn="l" defTabSz="914400" rtl="0" eaLnBrk="1" latinLnBrk="0" hangingPunct="1">
        <a:lnSpc>
          <a:spcPct val="95000"/>
        </a:lnSpc>
        <a:spcBef>
          <a:spcPts val="200"/>
        </a:spcBef>
        <a:buFont typeface="Franklin Gothic Book" pitchFamily="34" charset="0"/>
        <a:buChar char="–"/>
        <a:defRPr sz="1600" kern="1200">
          <a:solidFill>
            <a:schemeClr val="tx1"/>
          </a:solidFill>
          <a:latin typeface="+mn-lt"/>
          <a:ea typeface="+mn-ea"/>
          <a:cs typeface="+mn-cs"/>
        </a:defRPr>
      </a:lvl3pPr>
      <a:lvl4pPr marL="514350" indent="-171450" algn="l" defTabSz="914400" rtl="0" eaLnBrk="1" latinLnBrk="0" hangingPunct="1">
        <a:lnSpc>
          <a:spcPct val="95000"/>
        </a:lnSpc>
        <a:spcBef>
          <a:spcPts val="100"/>
        </a:spcBef>
        <a:buFont typeface="Arial" pitchFamily="34" charset="0"/>
        <a:buChar char="•"/>
        <a:defRPr sz="1600" kern="1200">
          <a:solidFill>
            <a:schemeClr val="tx1"/>
          </a:solidFill>
          <a:latin typeface="+mn-lt"/>
          <a:ea typeface="+mn-ea"/>
          <a:cs typeface="+mn-cs"/>
        </a:defRPr>
      </a:lvl4pPr>
      <a:lvl5pPr marL="628650" indent="-114300" algn="l" defTabSz="914400" rtl="0" eaLnBrk="1" latinLnBrk="0" hangingPunct="1">
        <a:lnSpc>
          <a:spcPct val="95000"/>
        </a:lnSpc>
        <a:spcBef>
          <a:spcPts val="1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14" cstate="print"/>
          <a:stretch>
            <a:fillRect/>
          </a:stretch>
        </p:blipFill>
        <p:spPr>
          <a:xfrm>
            <a:off x="7960808" y="6534052"/>
            <a:ext cx="1053548" cy="228600"/>
          </a:xfrm>
          <a:prstGeom prst="rect">
            <a:avLst/>
          </a:prstGeom>
        </p:spPr>
      </p:pic>
      <p:cxnSp>
        <p:nvCxnSpPr>
          <p:cNvPr id="12" name="Straight Connector 11"/>
          <p:cNvCxnSpPr/>
          <p:nvPr/>
        </p:nvCxnSpPr>
        <p:spPr>
          <a:xfrm>
            <a:off x="363538" y="6611248"/>
            <a:ext cx="8412162" cy="0"/>
          </a:xfrm>
          <a:prstGeom prst="line">
            <a:avLst/>
          </a:prstGeom>
          <a:ln w="12700">
            <a:gradFill>
              <a:gsLst>
                <a:gs pos="6000">
                  <a:schemeClr val="bg2"/>
                </a:gs>
                <a:gs pos="41000">
                  <a:schemeClr val="bg2"/>
                </a:gs>
                <a:gs pos="85000">
                  <a:schemeClr val="bg2">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363538" y="0"/>
            <a:ext cx="8412162" cy="728663"/>
          </a:xfrm>
          <a:prstGeom prst="rect">
            <a:avLst/>
          </a:prstGeom>
        </p:spPr>
        <p:txBody>
          <a:bodyPr vert="horz" lIns="0" tIns="0" rIns="0" bIns="0" rtlCol="0" anchor="b" anchorCtr="0">
            <a:noAutofit/>
          </a:bodyPr>
          <a:lstStyle/>
          <a:p>
            <a:r>
              <a:rPr lang="en-US" dirty="0"/>
              <a:t>Click to edit Master</a:t>
            </a:r>
            <a:br>
              <a:rPr lang="en-US" dirty="0"/>
            </a:br>
            <a:r>
              <a:rPr lang="en-US" dirty="0"/>
              <a:t>title style</a:t>
            </a:r>
          </a:p>
        </p:txBody>
      </p:sp>
      <p:sp>
        <p:nvSpPr>
          <p:cNvPr id="3" name="Text Placeholder 2"/>
          <p:cNvSpPr>
            <a:spLocks noGrp="1"/>
          </p:cNvSpPr>
          <p:nvPr>
            <p:ph type="body" idx="1"/>
          </p:nvPr>
        </p:nvSpPr>
        <p:spPr>
          <a:xfrm>
            <a:off x="363538" y="1016000"/>
            <a:ext cx="8412162" cy="538638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737418" y="6624591"/>
            <a:ext cx="7100295" cy="213088"/>
          </a:xfrm>
          <a:prstGeom prst="rect">
            <a:avLst/>
          </a:prstGeom>
        </p:spPr>
        <p:txBody>
          <a:bodyPr vert="horz" lIns="0" tIns="0" rIns="0" bIns="0" rtlCol="0" anchor="ctr" anchorCtr="0"/>
          <a:lstStyle>
            <a:lvl1pPr algn="l">
              <a:defRPr sz="800">
                <a:solidFill>
                  <a:schemeClr val="accent3"/>
                </a:solidFill>
              </a:defRPr>
            </a:lvl1pPr>
          </a:lstStyle>
          <a:p>
            <a:pPr fontAlgn="auto">
              <a:spcBef>
                <a:spcPts val="0"/>
              </a:spcBef>
              <a:spcAft>
                <a:spcPts val="0"/>
              </a:spcAft>
            </a:pPr>
            <a:r>
              <a:rPr lang="en-US">
                <a:solidFill>
                  <a:srgbClr val="2372B9"/>
                </a:solidFill>
                <a:latin typeface="Franklin Gothic Book"/>
              </a:rPr>
              <a:t>Presentation Title</a:t>
            </a:r>
            <a:endParaRPr lang="en-US" dirty="0">
              <a:solidFill>
                <a:srgbClr val="2372B9"/>
              </a:solidFill>
              <a:latin typeface="Franklin Gothic Book"/>
            </a:endParaRPr>
          </a:p>
        </p:txBody>
      </p:sp>
      <p:sp>
        <p:nvSpPr>
          <p:cNvPr id="6" name="Slide Number Placeholder 5"/>
          <p:cNvSpPr>
            <a:spLocks noGrp="1"/>
          </p:cNvSpPr>
          <p:nvPr>
            <p:ph type="sldNum" sz="quarter" idx="4"/>
          </p:nvPr>
        </p:nvSpPr>
        <p:spPr>
          <a:xfrm>
            <a:off x="363538" y="6624591"/>
            <a:ext cx="342433" cy="213088"/>
          </a:xfrm>
          <a:prstGeom prst="rect">
            <a:avLst/>
          </a:prstGeom>
        </p:spPr>
        <p:txBody>
          <a:bodyPr vert="horz" lIns="0" tIns="0" rIns="0" bIns="0" rtlCol="0" anchor="ctr" anchorCtr="0"/>
          <a:lstStyle>
            <a:lvl1pPr algn="l">
              <a:defRPr sz="800">
                <a:solidFill>
                  <a:schemeClr val="accent3"/>
                </a:solidFill>
              </a:defRPr>
            </a:lvl1pPr>
          </a:lstStyle>
          <a:p>
            <a:pPr fontAlgn="auto">
              <a:spcBef>
                <a:spcPts val="0"/>
              </a:spcBef>
              <a:spcAft>
                <a:spcPts val="0"/>
              </a:spcAft>
            </a:pPr>
            <a:fld id="{2ED86176-D6A4-43D8-BE13-F18245AD9D39}" type="slidenum">
              <a:rPr lang="en-US" smtClean="0">
                <a:solidFill>
                  <a:srgbClr val="2372B9"/>
                </a:solidFill>
                <a:latin typeface="Franklin Gothic Book"/>
              </a:rPr>
              <a:pPr fontAlgn="auto">
                <a:spcBef>
                  <a:spcPts val="0"/>
                </a:spcBef>
                <a:spcAft>
                  <a:spcPts val="0"/>
                </a:spcAft>
              </a:pPr>
              <a:t>‹#›</a:t>
            </a:fld>
            <a:endParaRPr lang="en-US">
              <a:solidFill>
                <a:srgbClr val="2372B9"/>
              </a:solidFill>
              <a:latin typeface="Franklin Gothic Book"/>
            </a:endParaRPr>
          </a:p>
        </p:txBody>
      </p:sp>
      <p:cxnSp>
        <p:nvCxnSpPr>
          <p:cNvPr id="13" name="Straight Connector 12"/>
          <p:cNvCxnSpPr/>
          <p:nvPr/>
        </p:nvCxnSpPr>
        <p:spPr>
          <a:xfrm>
            <a:off x="363538" y="753748"/>
            <a:ext cx="84121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055904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hf hdr="0" dt="0"/>
  <p:txStyles>
    <p:titleStyle>
      <a:lvl1pPr algn="l" defTabSz="914400" rtl="0" eaLnBrk="1" latinLnBrk="0" hangingPunct="1">
        <a:lnSpc>
          <a:spcPct val="90000"/>
        </a:lnSpc>
        <a:spcBef>
          <a:spcPct val="0"/>
        </a:spcBef>
        <a:buNone/>
        <a:defRPr sz="2400" kern="1200">
          <a:solidFill>
            <a:schemeClr val="accent3"/>
          </a:solidFill>
          <a:latin typeface="+mj-lt"/>
          <a:ea typeface="+mj-ea"/>
          <a:cs typeface="+mj-cs"/>
        </a:defRPr>
      </a:lvl1pPr>
    </p:titleStyle>
    <p:bodyStyle>
      <a:lvl1pPr marL="0" indent="0" algn="l" defTabSz="914400" rtl="0" eaLnBrk="1" latinLnBrk="0" hangingPunct="1">
        <a:lnSpc>
          <a:spcPct val="95000"/>
        </a:lnSpc>
        <a:spcBef>
          <a:spcPts val="600"/>
        </a:spcBef>
        <a:buFontTx/>
        <a:buNone/>
        <a:defRPr sz="1600" kern="1200">
          <a:solidFill>
            <a:schemeClr val="tx1"/>
          </a:solidFill>
          <a:latin typeface="+mn-lt"/>
          <a:ea typeface="+mn-ea"/>
          <a:cs typeface="+mn-cs"/>
        </a:defRPr>
      </a:lvl1pPr>
      <a:lvl2pPr marL="171450" indent="-171450" algn="l" defTabSz="914400" rtl="0" eaLnBrk="1" latinLnBrk="0" hangingPunct="1">
        <a:lnSpc>
          <a:spcPct val="95000"/>
        </a:lnSpc>
        <a:spcBef>
          <a:spcPts val="300"/>
        </a:spcBef>
        <a:buFont typeface="Arial" pitchFamily="34" charset="0"/>
        <a:buChar char="•"/>
        <a:defRPr sz="1600" kern="1200">
          <a:solidFill>
            <a:schemeClr val="tx1"/>
          </a:solidFill>
          <a:latin typeface="+mn-lt"/>
          <a:ea typeface="+mn-ea"/>
          <a:cs typeface="+mn-cs"/>
        </a:defRPr>
      </a:lvl2pPr>
      <a:lvl3pPr marL="342900" indent="-171450" algn="l" defTabSz="914400" rtl="0" eaLnBrk="1" latinLnBrk="0" hangingPunct="1">
        <a:lnSpc>
          <a:spcPct val="95000"/>
        </a:lnSpc>
        <a:spcBef>
          <a:spcPts val="200"/>
        </a:spcBef>
        <a:buFont typeface="Franklin Gothic Book" pitchFamily="34" charset="0"/>
        <a:buChar char="–"/>
        <a:defRPr sz="1600" kern="1200">
          <a:solidFill>
            <a:schemeClr val="tx1"/>
          </a:solidFill>
          <a:latin typeface="+mn-lt"/>
          <a:ea typeface="+mn-ea"/>
          <a:cs typeface="+mn-cs"/>
        </a:defRPr>
      </a:lvl3pPr>
      <a:lvl4pPr marL="514350" indent="-171450" algn="l" defTabSz="914400" rtl="0" eaLnBrk="1" latinLnBrk="0" hangingPunct="1">
        <a:lnSpc>
          <a:spcPct val="95000"/>
        </a:lnSpc>
        <a:spcBef>
          <a:spcPts val="100"/>
        </a:spcBef>
        <a:buFont typeface="Arial" pitchFamily="34" charset="0"/>
        <a:buChar char="•"/>
        <a:defRPr sz="1600" kern="1200">
          <a:solidFill>
            <a:schemeClr val="tx1"/>
          </a:solidFill>
          <a:latin typeface="+mn-lt"/>
          <a:ea typeface="+mn-ea"/>
          <a:cs typeface="+mn-cs"/>
        </a:defRPr>
      </a:lvl4pPr>
      <a:lvl5pPr marL="628650" indent="-114300" algn="l" defTabSz="914400" rtl="0" eaLnBrk="1" latinLnBrk="0" hangingPunct="1">
        <a:lnSpc>
          <a:spcPct val="95000"/>
        </a:lnSpc>
        <a:spcBef>
          <a:spcPts val="1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957811" y="6534052"/>
            <a:ext cx="1059543" cy="228600"/>
          </a:xfrm>
          <a:prstGeom prst="rect">
            <a:avLst/>
          </a:prstGeom>
        </p:spPr>
      </p:pic>
      <p:cxnSp>
        <p:nvCxnSpPr>
          <p:cNvPr id="12" name="Straight Connector 11"/>
          <p:cNvCxnSpPr/>
          <p:nvPr/>
        </p:nvCxnSpPr>
        <p:spPr>
          <a:xfrm>
            <a:off x="363538" y="6611248"/>
            <a:ext cx="8412162" cy="0"/>
          </a:xfrm>
          <a:prstGeom prst="line">
            <a:avLst/>
          </a:prstGeom>
          <a:ln w="12700">
            <a:gradFill>
              <a:gsLst>
                <a:gs pos="6000">
                  <a:schemeClr val="bg2"/>
                </a:gs>
                <a:gs pos="41000">
                  <a:schemeClr val="bg2"/>
                </a:gs>
                <a:gs pos="85000">
                  <a:schemeClr val="bg2">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363538" y="0"/>
            <a:ext cx="8412162" cy="728663"/>
          </a:xfrm>
          <a:prstGeom prst="rect">
            <a:avLst/>
          </a:prstGeom>
        </p:spPr>
        <p:txBody>
          <a:bodyPr vert="horz" lIns="0" tIns="0" rIns="0" bIns="0" rtlCol="0" anchor="b" anchorCtr="0">
            <a:noAutofit/>
          </a:bodyPr>
          <a:lstStyle/>
          <a:p>
            <a:r>
              <a:rPr lang="en-US" dirty="0"/>
              <a:t>Click to edit Master</a:t>
            </a:r>
            <a:br>
              <a:rPr lang="en-US" dirty="0"/>
            </a:br>
            <a:r>
              <a:rPr lang="en-US" dirty="0"/>
              <a:t>title style</a:t>
            </a:r>
          </a:p>
        </p:txBody>
      </p:sp>
      <p:sp>
        <p:nvSpPr>
          <p:cNvPr id="3" name="Text Placeholder 2"/>
          <p:cNvSpPr>
            <a:spLocks noGrp="1"/>
          </p:cNvSpPr>
          <p:nvPr>
            <p:ph type="body" idx="1"/>
          </p:nvPr>
        </p:nvSpPr>
        <p:spPr>
          <a:xfrm>
            <a:off x="363538" y="806450"/>
            <a:ext cx="8412162" cy="55959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737418" y="6624591"/>
            <a:ext cx="7100295" cy="213088"/>
          </a:xfrm>
          <a:prstGeom prst="rect">
            <a:avLst/>
          </a:prstGeom>
        </p:spPr>
        <p:txBody>
          <a:bodyPr vert="horz" lIns="0" tIns="0" rIns="0" bIns="0" rtlCol="0" anchor="ctr" anchorCtr="0"/>
          <a:lstStyle>
            <a:lvl1pPr algn="l">
              <a:defRPr sz="800">
                <a:solidFill>
                  <a:schemeClr val="accent3"/>
                </a:solidFill>
              </a:defRPr>
            </a:lvl1pPr>
          </a:lstStyle>
          <a:p>
            <a:pPr fontAlgn="auto">
              <a:spcBef>
                <a:spcPts val="0"/>
              </a:spcBef>
              <a:spcAft>
                <a:spcPts val="0"/>
              </a:spcAft>
            </a:pPr>
            <a:endParaRPr lang="en-US" dirty="0">
              <a:solidFill>
                <a:srgbClr val="0C65AF"/>
              </a:solidFill>
              <a:latin typeface="Franklin Gothic Book"/>
            </a:endParaRPr>
          </a:p>
        </p:txBody>
      </p:sp>
      <p:sp>
        <p:nvSpPr>
          <p:cNvPr id="6" name="Slide Number Placeholder 5"/>
          <p:cNvSpPr>
            <a:spLocks noGrp="1"/>
          </p:cNvSpPr>
          <p:nvPr>
            <p:ph type="sldNum" sz="quarter" idx="4"/>
          </p:nvPr>
        </p:nvSpPr>
        <p:spPr>
          <a:xfrm>
            <a:off x="363538" y="6624591"/>
            <a:ext cx="342433" cy="213088"/>
          </a:xfrm>
          <a:prstGeom prst="rect">
            <a:avLst/>
          </a:prstGeom>
        </p:spPr>
        <p:txBody>
          <a:bodyPr vert="horz" lIns="0" tIns="0" rIns="0" bIns="0" rtlCol="0" anchor="ctr" anchorCtr="0"/>
          <a:lstStyle>
            <a:lvl1pPr algn="l">
              <a:defRPr sz="800">
                <a:solidFill>
                  <a:schemeClr val="accent3"/>
                </a:solidFill>
              </a:defRPr>
            </a:lvl1pPr>
          </a:lstStyle>
          <a:p>
            <a:pPr fontAlgn="auto">
              <a:spcBef>
                <a:spcPts val="0"/>
              </a:spcBef>
              <a:spcAft>
                <a:spcPts val="0"/>
              </a:spcAft>
            </a:pPr>
            <a:fld id="{2ED86176-D6A4-43D8-BE13-F18245AD9D39}" type="slidenum">
              <a:rPr lang="en-US" smtClean="0">
                <a:solidFill>
                  <a:srgbClr val="0C65AF"/>
                </a:solidFill>
                <a:latin typeface="Franklin Gothic Book"/>
              </a:rPr>
              <a:pPr fontAlgn="auto">
                <a:spcBef>
                  <a:spcPts val="0"/>
                </a:spcBef>
                <a:spcAft>
                  <a:spcPts val="0"/>
                </a:spcAft>
              </a:pPr>
              <a:t>‹#›</a:t>
            </a:fld>
            <a:endParaRPr lang="en-US" dirty="0">
              <a:solidFill>
                <a:srgbClr val="0C65AF"/>
              </a:solidFill>
              <a:latin typeface="Franklin Gothic Book"/>
            </a:endParaRPr>
          </a:p>
        </p:txBody>
      </p:sp>
      <p:cxnSp>
        <p:nvCxnSpPr>
          <p:cNvPr id="13" name="Straight Connector 12"/>
          <p:cNvCxnSpPr/>
          <p:nvPr/>
        </p:nvCxnSpPr>
        <p:spPr>
          <a:xfrm>
            <a:off x="363538" y="753748"/>
            <a:ext cx="84121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927030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Lst>
  <p:hf hdr="0" ftr="0" dt="0"/>
  <p:txStyles>
    <p:titleStyle>
      <a:lvl1pPr algn="l" defTabSz="914400" rtl="0" eaLnBrk="1" latinLnBrk="0" hangingPunct="1">
        <a:lnSpc>
          <a:spcPct val="90000"/>
        </a:lnSpc>
        <a:spcBef>
          <a:spcPct val="0"/>
        </a:spcBef>
        <a:buNone/>
        <a:defRPr sz="2400" kern="1200">
          <a:solidFill>
            <a:schemeClr val="accent3"/>
          </a:solidFill>
          <a:latin typeface="+mj-lt"/>
          <a:ea typeface="+mj-ea"/>
          <a:cs typeface="+mj-cs"/>
        </a:defRPr>
      </a:lvl1pPr>
    </p:titleStyle>
    <p:bodyStyle>
      <a:lvl1pPr marL="0" indent="0" algn="l" defTabSz="914400" rtl="0" eaLnBrk="1" latinLnBrk="0" hangingPunct="1">
        <a:lnSpc>
          <a:spcPct val="95000"/>
        </a:lnSpc>
        <a:spcBef>
          <a:spcPts val="600"/>
        </a:spcBef>
        <a:buFontTx/>
        <a:buNone/>
        <a:defRPr sz="1600" kern="1200">
          <a:solidFill>
            <a:schemeClr val="tx1"/>
          </a:solidFill>
          <a:latin typeface="+mn-lt"/>
          <a:ea typeface="+mn-ea"/>
          <a:cs typeface="+mn-cs"/>
        </a:defRPr>
      </a:lvl1pPr>
      <a:lvl2pPr marL="171450" indent="-171450" algn="l" defTabSz="914400" rtl="0" eaLnBrk="1" latinLnBrk="0" hangingPunct="1">
        <a:lnSpc>
          <a:spcPct val="95000"/>
        </a:lnSpc>
        <a:spcBef>
          <a:spcPts val="300"/>
        </a:spcBef>
        <a:buFont typeface="Arial" pitchFamily="34" charset="0"/>
        <a:buChar char="•"/>
        <a:defRPr sz="1600" kern="1200">
          <a:solidFill>
            <a:schemeClr val="tx1"/>
          </a:solidFill>
          <a:latin typeface="+mn-lt"/>
          <a:ea typeface="+mn-ea"/>
          <a:cs typeface="+mn-cs"/>
        </a:defRPr>
      </a:lvl2pPr>
      <a:lvl3pPr marL="342900" indent="-171450" algn="l" defTabSz="914400" rtl="0" eaLnBrk="1" latinLnBrk="0" hangingPunct="1">
        <a:lnSpc>
          <a:spcPct val="95000"/>
        </a:lnSpc>
        <a:spcBef>
          <a:spcPts val="200"/>
        </a:spcBef>
        <a:buFont typeface="Franklin Gothic Book" pitchFamily="34" charset="0"/>
        <a:buChar char="–"/>
        <a:defRPr sz="1600" kern="1200">
          <a:solidFill>
            <a:schemeClr val="tx1"/>
          </a:solidFill>
          <a:latin typeface="+mn-lt"/>
          <a:ea typeface="+mn-ea"/>
          <a:cs typeface="+mn-cs"/>
        </a:defRPr>
      </a:lvl3pPr>
      <a:lvl4pPr marL="514350" indent="-171450" algn="l" defTabSz="914400" rtl="0" eaLnBrk="1" latinLnBrk="0" hangingPunct="1">
        <a:lnSpc>
          <a:spcPct val="95000"/>
        </a:lnSpc>
        <a:spcBef>
          <a:spcPts val="100"/>
        </a:spcBef>
        <a:buFont typeface="Arial" pitchFamily="34" charset="0"/>
        <a:buChar char="•"/>
        <a:defRPr sz="1600" kern="1200">
          <a:solidFill>
            <a:schemeClr val="tx1"/>
          </a:solidFill>
          <a:latin typeface="+mn-lt"/>
          <a:ea typeface="+mn-ea"/>
          <a:cs typeface="+mn-cs"/>
        </a:defRPr>
      </a:lvl4pPr>
      <a:lvl5pPr marL="628650" indent="-114300" algn="l" defTabSz="914400" rtl="0" eaLnBrk="1" latinLnBrk="0" hangingPunct="1">
        <a:lnSpc>
          <a:spcPct val="95000"/>
        </a:lnSpc>
        <a:spcBef>
          <a:spcPts val="1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30.xml"/><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openxmlformats.org/officeDocument/2006/relationships/hyperlink" Target="http://www.bge.com/" TargetMode="External"/><Relationship Id="rId2" Type="http://schemas.openxmlformats.org/officeDocument/2006/relationships/image" Target="../media/image45.jpeg"/><Relationship Id="rId1" Type="http://schemas.openxmlformats.org/officeDocument/2006/relationships/slideLayout" Target="../slideLayouts/slideLayout42.xml"/><Relationship Id="rId5" Type="http://schemas.openxmlformats.org/officeDocument/2006/relationships/image" Target="../media/image47.png"/><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42.xml"/><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42.xml"/><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0.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image" Target="../media/image60.jpeg"/><Relationship Id="rId10" Type="http://schemas.openxmlformats.org/officeDocument/2006/relationships/image" Target="../media/image65.png"/><Relationship Id="rId4" Type="http://schemas.openxmlformats.org/officeDocument/2006/relationships/image" Target="../media/image59.jpeg"/><Relationship Id="rId9" Type="http://schemas.openxmlformats.org/officeDocument/2006/relationships/image" Target="../media/image6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www.exeloncorp.com/careers" TargetMode="Externa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9.jpe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jpeg"/><Relationship Id="rId12"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8.jpe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jpeg"/><Relationship Id="rId9" Type="http://schemas.openxmlformats.org/officeDocument/2006/relationships/image" Target="../media/image31.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3538" y="1731775"/>
            <a:ext cx="7429334" cy="1470025"/>
          </a:xfrm>
        </p:spPr>
        <p:txBody>
          <a:bodyPr/>
          <a:lstStyle/>
          <a:p>
            <a:r>
              <a:rPr lang="en-US" sz="4000" dirty="0">
                <a:solidFill>
                  <a:srgbClr val="0E56A1"/>
                </a:solidFill>
              </a:rPr>
              <a:t>Exelon Corporation Overview </a:t>
            </a:r>
            <a:br>
              <a:rPr lang="en-US" sz="4000" dirty="0">
                <a:solidFill>
                  <a:srgbClr val="0E56A1"/>
                </a:solidFill>
              </a:rPr>
            </a:br>
            <a:br>
              <a:rPr lang="en-US" sz="4000" dirty="0">
                <a:solidFill>
                  <a:srgbClr val="0E56A1"/>
                </a:solidFill>
              </a:rPr>
            </a:br>
            <a:br>
              <a:rPr lang="en-US" sz="4000" dirty="0">
                <a:solidFill>
                  <a:srgbClr val="0E56A1"/>
                </a:solidFill>
              </a:rPr>
            </a:br>
            <a:endParaRPr lang="en-US" sz="4000" dirty="0">
              <a:solidFill>
                <a:srgbClr val="0E56A1"/>
              </a:solidFill>
            </a:endParaRPr>
          </a:p>
        </p:txBody>
      </p:sp>
    </p:spTree>
    <p:extLst>
      <p:ext uri="{BB962C8B-B14F-4D97-AF65-F5344CB8AC3E}">
        <p14:creationId xmlns:p14="http://schemas.microsoft.com/office/powerpoint/2010/main" val="3624042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0070C0"/>
                </a:solidFill>
              </a:rPr>
              <a:t>The </a:t>
            </a:r>
            <a:r>
              <a:rPr lang="en-US" u="sng" dirty="0">
                <a:solidFill>
                  <a:srgbClr val="0070C0"/>
                </a:solidFill>
              </a:rPr>
              <a:t>New</a:t>
            </a:r>
            <a:r>
              <a:rPr lang="en-US" dirty="0">
                <a:solidFill>
                  <a:srgbClr val="0070C0"/>
                </a:solidFill>
              </a:rPr>
              <a:t> Exelon Nuclear</a:t>
            </a:r>
            <a:endParaRPr lang="en-US" dirty="0"/>
          </a:p>
        </p:txBody>
      </p:sp>
      <p:sp>
        <p:nvSpPr>
          <p:cNvPr id="5" name="Text Placeholder 4"/>
          <p:cNvSpPr>
            <a:spLocks noGrp="1"/>
          </p:cNvSpPr>
          <p:nvPr>
            <p:ph type="body" sz="quarter" idx="4294967295"/>
          </p:nvPr>
        </p:nvSpPr>
        <p:spPr>
          <a:xfrm>
            <a:off x="363538" y="903514"/>
            <a:ext cx="8412162" cy="5408386"/>
          </a:xfrm>
          <a:prstGeom prst="rect">
            <a:avLst/>
          </a:prstGeom>
        </p:spPr>
        <p:txBody>
          <a:bodyPr/>
          <a:lstStyle/>
          <a:p>
            <a:endParaRPr lang="en-US"/>
          </a:p>
        </p:txBody>
      </p:sp>
      <p:pic>
        <p:nvPicPr>
          <p:cNvPr id="6" name="Picture 5" descr="ExelonPlantLocationsrnoprintpopups.jpg"/>
          <p:cNvPicPr>
            <a:picLocks noChangeAspect="1"/>
          </p:cNvPicPr>
          <p:nvPr/>
        </p:nvPicPr>
        <p:blipFill>
          <a:blip r:embed="rId3" cstate="print"/>
          <a:stretch>
            <a:fillRect/>
          </a:stretch>
        </p:blipFill>
        <p:spPr>
          <a:xfrm>
            <a:off x="354843" y="873456"/>
            <a:ext cx="8598088" cy="5563469"/>
          </a:xfrm>
          <a:prstGeom prst="rect">
            <a:avLst/>
          </a:prstGeom>
        </p:spPr>
      </p:pic>
      <p:sp>
        <p:nvSpPr>
          <p:cNvPr id="7" name="Slide Number Placeholder 4"/>
          <p:cNvSpPr>
            <a:spLocks noGrp="1"/>
          </p:cNvSpPr>
          <p:nvPr>
            <p:ph type="sldNum" sz="quarter" idx="4294967295"/>
          </p:nvPr>
        </p:nvSpPr>
        <p:spPr>
          <a:xfrm>
            <a:off x="363538" y="6624591"/>
            <a:ext cx="342433" cy="213088"/>
          </a:xfrm>
          <a:prstGeom prst="rect">
            <a:avLst/>
          </a:prstGeom>
        </p:spPr>
        <p:txBody>
          <a:bodyPr/>
          <a:lstStyle/>
          <a:p>
            <a:fld id="{2ED86176-D6A4-43D8-BE13-F18245AD9D39}" type="slidenum">
              <a:rPr lang="en-US" smtClean="0"/>
              <a:pPr/>
              <a:t>9</a:t>
            </a:fld>
            <a:endParaRPr lang="en-US"/>
          </a:p>
        </p:txBody>
      </p:sp>
    </p:spTree>
    <p:extLst>
      <p:ext uri="{BB962C8B-B14F-4D97-AF65-F5344CB8AC3E}">
        <p14:creationId xmlns:p14="http://schemas.microsoft.com/office/powerpoint/2010/main" val="30560199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Exelon Power</a:t>
            </a:r>
          </a:p>
        </p:txBody>
      </p:sp>
      <p:sp>
        <p:nvSpPr>
          <p:cNvPr id="3" name="Content Placeholder 2"/>
          <p:cNvSpPr>
            <a:spLocks noGrp="1"/>
          </p:cNvSpPr>
          <p:nvPr>
            <p:ph idx="1"/>
          </p:nvPr>
        </p:nvSpPr>
        <p:spPr>
          <a:xfrm>
            <a:off x="363538" y="896970"/>
            <a:ext cx="8412162" cy="5399088"/>
          </a:xfrm>
        </p:spPr>
        <p:txBody>
          <a:bodyPr/>
          <a:lstStyle/>
          <a:p>
            <a:pPr>
              <a:lnSpc>
                <a:spcPct val="100000"/>
              </a:lnSpc>
              <a:spcBef>
                <a:spcPts val="0"/>
              </a:spcBef>
            </a:pPr>
            <a:r>
              <a:rPr lang="en-US" sz="1400" dirty="0"/>
              <a:t>Exelon Power is responsible for managing, operating and maintaining the company’s fossil (natural gas, coal, and oil), renewable (landfill gas, wind and solar), and hydroelectric fleet of generating assets. With generating assets located in 16 states and in Canada, Exelon Power can provide more than 15,000 megawatts of safe, efficient, and environmentally responsible </a:t>
            </a:r>
            <a:r>
              <a:rPr lang="en-US" sz="1400" dirty="0" err="1"/>
              <a:t>baseload</a:t>
            </a:r>
            <a:r>
              <a:rPr lang="en-US" sz="1400" dirty="0"/>
              <a:t>, intermediate, and peak power generation. </a:t>
            </a:r>
            <a:br>
              <a:rPr lang="en-US" sz="1400" dirty="0"/>
            </a:br>
            <a:endParaRPr lang="en-US" sz="1400" dirty="0"/>
          </a:p>
          <a:p>
            <a:pPr lvl="1"/>
            <a:r>
              <a:rPr lang="en-US" sz="1400" dirty="0" err="1"/>
              <a:t>Eddystone</a:t>
            </a:r>
            <a:r>
              <a:rPr lang="en-US" sz="1400" dirty="0"/>
              <a:t> Generating Station</a:t>
            </a:r>
          </a:p>
          <a:p>
            <a:pPr lvl="1"/>
            <a:endParaRPr lang="en-US" sz="1400" dirty="0"/>
          </a:p>
          <a:p>
            <a:pPr lvl="1"/>
            <a:r>
              <a:rPr lang="en-US" sz="1400" dirty="0"/>
              <a:t>Handley Generating Station </a:t>
            </a:r>
          </a:p>
          <a:p>
            <a:pPr marL="0" lvl="1" indent="0">
              <a:buNone/>
            </a:pPr>
            <a:endParaRPr lang="en-US" sz="1400" dirty="0"/>
          </a:p>
          <a:p>
            <a:pPr lvl="1"/>
            <a:r>
              <a:rPr lang="en-US" sz="1400" dirty="0"/>
              <a:t>Mystic Generating Station 7, 8, &amp; 9</a:t>
            </a:r>
          </a:p>
          <a:p>
            <a:pPr>
              <a:buFont typeface="Arial" pitchFamily="34" charset="0"/>
              <a:buChar char="•"/>
            </a:pPr>
            <a:endParaRPr lang="en-US" sz="1400" dirty="0"/>
          </a:p>
          <a:p>
            <a:pPr lvl="1"/>
            <a:r>
              <a:rPr lang="en-US" sz="1400" dirty="0" err="1"/>
              <a:t>ExTex</a:t>
            </a:r>
            <a:r>
              <a:rPr lang="en-US" sz="1400" dirty="0"/>
              <a:t> </a:t>
            </a:r>
            <a:r>
              <a:rPr lang="en-US" sz="1400" dirty="0" err="1"/>
              <a:t>LaPorte</a:t>
            </a:r>
            <a:r>
              <a:rPr lang="en-US" sz="1400" dirty="0"/>
              <a:t> Generating Station</a:t>
            </a:r>
          </a:p>
          <a:p>
            <a:pPr>
              <a:buFont typeface="Arial" pitchFamily="34" charset="0"/>
              <a:buChar char="•"/>
            </a:pPr>
            <a:endParaRPr lang="en-US" sz="1400" dirty="0"/>
          </a:p>
          <a:p>
            <a:pPr lvl="1"/>
            <a:r>
              <a:rPr lang="en-US" sz="1400" dirty="0"/>
              <a:t>Colorado Bend Generating Station</a:t>
            </a:r>
          </a:p>
          <a:p>
            <a:pPr>
              <a:buFont typeface="Arial" pitchFamily="34" charset="0"/>
              <a:buChar char="•"/>
            </a:pPr>
            <a:endParaRPr lang="en-US" sz="1400" dirty="0"/>
          </a:p>
          <a:p>
            <a:pPr lvl="1"/>
            <a:r>
              <a:rPr lang="en-US" sz="1400" dirty="0"/>
              <a:t>Mountain Creek Generating Station</a:t>
            </a:r>
          </a:p>
          <a:p>
            <a:pPr>
              <a:buFont typeface="Arial" pitchFamily="34" charset="0"/>
              <a:buChar char="•"/>
            </a:pPr>
            <a:endParaRPr lang="en-US" sz="1400" dirty="0"/>
          </a:p>
          <a:p>
            <a:pPr lvl="1"/>
            <a:r>
              <a:rPr lang="en-US" sz="1400" dirty="0"/>
              <a:t>Exelon Industrial Services (EIS), Fort Smallwood</a:t>
            </a:r>
          </a:p>
          <a:p>
            <a:pPr>
              <a:buFont typeface="Arial" pitchFamily="34" charset="0"/>
              <a:buChar char="•"/>
            </a:pPr>
            <a:endParaRPr lang="en-US" sz="1400" dirty="0"/>
          </a:p>
          <a:p>
            <a:pPr lvl="1"/>
            <a:r>
              <a:rPr lang="en-US" sz="1400" dirty="0"/>
              <a:t>Wolf Hollow Generating Station</a:t>
            </a:r>
          </a:p>
          <a:p>
            <a:pPr>
              <a:buFont typeface="Arial" pitchFamily="34" charset="0"/>
              <a:buChar char="•"/>
            </a:pPr>
            <a:endParaRPr lang="en-US" sz="1400" dirty="0"/>
          </a:p>
          <a:p>
            <a:pPr lvl="1"/>
            <a:r>
              <a:rPr lang="en-US" sz="1400" dirty="0" err="1"/>
              <a:t>Hillabee</a:t>
            </a:r>
            <a:r>
              <a:rPr lang="en-US" sz="1400" dirty="0"/>
              <a:t> Generating Station</a:t>
            </a:r>
          </a:p>
          <a:p>
            <a:endParaRPr lang="en-US" dirty="0"/>
          </a:p>
        </p:txBody>
      </p:sp>
      <p:sp>
        <p:nvSpPr>
          <p:cNvPr id="5" name="Slide Number Placeholder 4"/>
          <p:cNvSpPr>
            <a:spLocks noGrp="1"/>
          </p:cNvSpPr>
          <p:nvPr>
            <p:ph type="sldNum" sz="quarter" idx="4294967295"/>
          </p:nvPr>
        </p:nvSpPr>
        <p:spPr>
          <a:xfrm>
            <a:off x="363538" y="6624591"/>
            <a:ext cx="342433" cy="213088"/>
          </a:xfrm>
          <a:prstGeom prst="rect">
            <a:avLst/>
          </a:prstGeom>
        </p:spPr>
        <p:txBody>
          <a:bodyPr/>
          <a:lstStyle/>
          <a:p>
            <a:fld id="{2ED86176-D6A4-43D8-BE13-F18245AD9D39}" type="slidenum">
              <a:rPr lang="en-US" smtClean="0"/>
              <a:pPr/>
              <a:t>10</a:t>
            </a:fld>
            <a:endParaRPr lang="en-US"/>
          </a:p>
        </p:txBody>
      </p:sp>
      <p:sp>
        <p:nvSpPr>
          <p:cNvPr id="7" name="TextBox 6"/>
          <p:cNvSpPr txBox="1"/>
          <p:nvPr/>
        </p:nvSpPr>
        <p:spPr>
          <a:xfrm>
            <a:off x="4574131" y="1942577"/>
            <a:ext cx="4212682" cy="3339376"/>
          </a:xfrm>
          <a:prstGeom prst="rect">
            <a:avLst/>
          </a:prstGeom>
          <a:noFill/>
        </p:spPr>
        <p:txBody>
          <a:bodyPr wrap="square" rtlCol="0">
            <a:spAutoFit/>
          </a:bodyPr>
          <a:lstStyle/>
          <a:p>
            <a:pPr>
              <a:lnSpc>
                <a:spcPct val="95000"/>
              </a:lnSpc>
              <a:spcBef>
                <a:spcPts val="600"/>
              </a:spcBef>
              <a:buFont typeface="Arial" pitchFamily="34" charset="0"/>
              <a:buChar char="•"/>
            </a:pPr>
            <a:r>
              <a:rPr lang="en-US" sz="1400" dirty="0">
                <a:latin typeface="+mn-lt"/>
              </a:rPr>
              <a:t>Fairless Hills Steam Generating Station</a:t>
            </a:r>
          </a:p>
          <a:p>
            <a:pPr>
              <a:lnSpc>
                <a:spcPct val="95000"/>
              </a:lnSpc>
              <a:spcBef>
                <a:spcPts val="600"/>
              </a:spcBef>
              <a:buFont typeface="Arial" pitchFamily="34" charset="0"/>
              <a:buChar char="•"/>
            </a:pPr>
            <a:endParaRPr lang="en-US" sz="1400" dirty="0">
              <a:latin typeface="+mn-lt"/>
            </a:endParaRPr>
          </a:p>
          <a:p>
            <a:pPr>
              <a:lnSpc>
                <a:spcPct val="95000"/>
              </a:lnSpc>
              <a:spcBef>
                <a:spcPts val="600"/>
              </a:spcBef>
              <a:buFont typeface="Arial" pitchFamily="34" charset="0"/>
              <a:buChar char="•"/>
            </a:pPr>
            <a:r>
              <a:rPr lang="en-US" sz="1400" dirty="0" err="1">
                <a:latin typeface="+mn-lt"/>
              </a:rPr>
              <a:t>Conowingo</a:t>
            </a:r>
            <a:r>
              <a:rPr lang="en-US" sz="1400" dirty="0">
                <a:latin typeface="+mn-lt"/>
              </a:rPr>
              <a:t> Hydroelectric Station</a:t>
            </a:r>
          </a:p>
          <a:p>
            <a:pPr>
              <a:lnSpc>
                <a:spcPct val="95000"/>
              </a:lnSpc>
              <a:spcBef>
                <a:spcPts val="600"/>
              </a:spcBef>
              <a:buFont typeface="Arial" pitchFamily="34" charset="0"/>
              <a:buChar char="•"/>
            </a:pPr>
            <a:endParaRPr lang="en-US" sz="1400" dirty="0">
              <a:latin typeface="+mn-lt"/>
            </a:endParaRPr>
          </a:p>
          <a:p>
            <a:pPr>
              <a:lnSpc>
                <a:spcPct val="95000"/>
              </a:lnSpc>
              <a:spcBef>
                <a:spcPts val="600"/>
              </a:spcBef>
              <a:buFont typeface="Arial" pitchFamily="34" charset="0"/>
              <a:buChar char="•"/>
            </a:pPr>
            <a:r>
              <a:rPr lang="en-US" sz="1400" dirty="0">
                <a:latin typeface="+mn-lt"/>
              </a:rPr>
              <a:t>Muddy Run Pumped Storage Facility</a:t>
            </a:r>
          </a:p>
          <a:p>
            <a:pPr>
              <a:lnSpc>
                <a:spcPct val="95000"/>
              </a:lnSpc>
              <a:spcBef>
                <a:spcPts val="600"/>
              </a:spcBef>
              <a:buFont typeface="Arial" pitchFamily="34" charset="0"/>
              <a:buChar char="•"/>
            </a:pPr>
            <a:endParaRPr lang="en-US" sz="1400" dirty="0">
              <a:latin typeface="+mn-lt"/>
            </a:endParaRPr>
          </a:p>
          <a:p>
            <a:pPr>
              <a:lnSpc>
                <a:spcPct val="95000"/>
              </a:lnSpc>
              <a:spcBef>
                <a:spcPts val="600"/>
              </a:spcBef>
              <a:buFont typeface="Arial" pitchFamily="34" charset="0"/>
              <a:buChar char="•"/>
            </a:pPr>
            <a:r>
              <a:rPr lang="en-US" sz="1400" i="1" dirty="0">
                <a:latin typeface="+mn-lt"/>
              </a:rPr>
              <a:t>NOTE: </a:t>
            </a:r>
            <a:r>
              <a:rPr lang="en-US" sz="1400" i="1" dirty="0"/>
              <a:t>Power is working on four new builds as well.   Hyperion in </a:t>
            </a:r>
            <a:r>
              <a:rPr lang="en-US" sz="1400" i="1"/>
              <a:t>Los Angeles, CA, </a:t>
            </a:r>
            <a:r>
              <a:rPr lang="en-US" sz="1400" i="1" dirty="0"/>
              <a:t>AGE in Albany, GA, and additional units at current sites:  Wolf Hollow in Granbury, TX,  &amp; Colorado Bend in Wharton, TX.</a:t>
            </a:r>
          </a:p>
          <a:p>
            <a:pPr>
              <a:lnSpc>
                <a:spcPct val="95000"/>
              </a:lnSpc>
              <a:spcBef>
                <a:spcPts val="600"/>
              </a:spcBef>
              <a:buFont typeface="Arial" pitchFamily="34" charset="0"/>
              <a:buChar char="•"/>
            </a:pPr>
            <a:endParaRPr lang="en-US" sz="1400" dirty="0">
              <a:latin typeface="+mn-lt"/>
            </a:endParaRPr>
          </a:p>
          <a:p>
            <a:pPr>
              <a:lnSpc>
                <a:spcPct val="95000"/>
              </a:lnSpc>
              <a:spcBef>
                <a:spcPts val="600"/>
              </a:spcBef>
            </a:pPr>
            <a:endParaRPr lang="en-US" sz="1200" dirty="0"/>
          </a:p>
        </p:txBody>
      </p:sp>
      <p:pic>
        <p:nvPicPr>
          <p:cNvPr id="8" name="Picture 3"/>
          <p:cNvPicPr>
            <a:picLocks noChangeAspect="1" noChangeArrowheads="1"/>
          </p:cNvPicPr>
          <p:nvPr/>
        </p:nvPicPr>
        <p:blipFill>
          <a:blip r:embed="rId3" cstate="print"/>
          <a:srcRect r="40178"/>
          <a:stretch>
            <a:fillRect/>
          </a:stretch>
        </p:blipFill>
        <p:spPr bwMode="auto">
          <a:xfrm>
            <a:off x="4705148" y="4888011"/>
            <a:ext cx="3950647" cy="1295400"/>
          </a:xfrm>
          <a:prstGeom prst="rect">
            <a:avLst/>
          </a:prstGeom>
          <a:noFill/>
        </p:spPr>
      </p:pic>
    </p:spTree>
    <p:extLst>
      <p:ext uri="{BB962C8B-B14F-4D97-AF65-F5344CB8AC3E}">
        <p14:creationId xmlns:p14="http://schemas.microsoft.com/office/powerpoint/2010/main" val="8481675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Exelon Solar &amp; Wind</a:t>
            </a:r>
          </a:p>
        </p:txBody>
      </p:sp>
      <p:sp>
        <p:nvSpPr>
          <p:cNvPr id="3" name="Content Placeholder 2"/>
          <p:cNvSpPr>
            <a:spLocks noGrp="1"/>
          </p:cNvSpPr>
          <p:nvPr>
            <p:ph idx="1"/>
          </p:nvPr>
        </p:nvSpPr>
        <p:spPr/>
        <p:txBody>
          <a:bodyPr/>
          <a:lstStyle/>
          <a:p>
            <a:r>
              <a:rPr lang="en-US" sz="1400" dirty="0"/>
              <a:t>Exelon Generation owns and operates the nation's largest urban solar power plant, Exelon City Solar in Chicago, and is currently developing a 242-megawatt solar plant in California.</a:t>
            </a:r>
            <a:br>
              <a:rPr lang="en-US" sz="1400" dirty="0"/>
            </a:br>
            <a:endParaRPr lang="en-US" sz="1400" dirty="0"/>
          </a:p>
          <a:p>
            <a:r>
              <a:rPr lang="en-US" sz="1400" dirty="0"/>
              <a:t>Headquartered in Iowa, Exelon Wind operates 47 wind projects in 10 states. The wind projects combined can produce nearly 1,500 megawatts (MW) of clean electricity.</a:t>
            </a:r>
            <a:endParaRPr lang="en-US" dirty="0"/>
          </a:p>
        </p:txBody>
      </p:sp>
      <p:sp>
        <p:nvSpPr>
          <p:cNvPr id="5" name="Slide Number Placeholder 4"/>
          <p:cNvSpPr>
            <a:spLocks noGrp="1"/>
          </p:cNvSpPr>
          <p:nvPr>
            <p:ph type="sldNum" sz="quarter" idx="4294967295"/>
          </p:nvPr>
        </p:nvSpPr>
        <p:spPr>
          <a:xfrm>
            <a:off x="363538" y="6624591"/>
            <a:ext cx="342433" cy="213088"/>
          </a:xfrm>
          <a:prstGeom prst="rect">
            <a:avLst/>
          </a:prstGeom>
        </p:spPr>
        <p:txBody>
          <a:bodyPr/>
          <a:lstStyle/>
          <a:p>
            <a:fld id="{2ED86176-D6A4-43D8-BE13-F18245AD9D39}" type="slidenum">
              <a:rPr lang="en-US" smtClean="0"/>
              <a:pPr/>
              <a:t>11</a:t>
            </a:fld>
            <a:endParaRPr lang="en-US"/>
          </a:p>
        </p:txBody>
      </p:sp>
      <p:pic>
        <p:nvPicPr>
          <p:cNvPr id="7" name="Picture 3"/>
          <p:cNvPicPr>
            <a:picLocks noChangeAspect="1" noChangeArrowheads="1"/>
          </p:cNvPicPr>
          <p:nvPr/>
        </p:nvPicPr>
        <p:blipFill>
          <a:blip r:embed="rId2" cstate="print"/>
          <a:srcRect/>
          <a:stretch>
            <a:fillRect/>
          </a:stretch>
        </p:blipFill>
        <p:spPr bwMode="auto">
          <a:xfrm>
            <a:off x="3077949" y="2538481"/>
            <a:ext cx="5761592" cy="3570218"/>
          </a:xfrm>
          <a:prstGeom prst="rect">
            <a:avLst/>
          </a:prstGeom>
          <a:noFill/>
        </p:spPr>
      </p:pic>
      <p:pic>
        <p:nvPicPr>
          <p:cNvPr id="8" name="Picture 3"/>
          <p:cNvPicPr>
            <a:picLocks noChangeAspect="1" noChangeArrowheads="1"/>
          </p:cNvPicPr>
          <p:nvPr/>
        </p:nvPicPr>
        <p:blipFill>
          <a:blip r:embed="rId3" cstate="print"/>
          <a:srcRect/>
          <a:stretch>
            <a:fillRect/>
          </a:stretch>
        </p:blipFill>
        <p:spPr bwMode="auto">
          <a:xfrm>
            <a:off x="356548" y="2502472"/>
            <a:ext cx="2768600" cy="1625599"/>
          </a:xfrm>
          <a:prstGeom prst="rect">
            <a:avLst/>
          </a:prstGeom>
          <a:noFill/>
        </p:spPr>
      </p:pic>
      <p:pic>
        <p:nvPicPr>
          <p:cNvPr id="9" name="Picture 3"/>
          <p:cNvPicPr>
            <a:picLocks noChangeAspect="1" noChangeArrowheads="1"/>
          </p:cNvPicPr>
          <p:nvPr/>
        </p:nvPicPr>
        <p:blipFill>
          <a:blip r:embed="rId4" cstate="print"/>
          <a:srcRect/>
          <a:stretch>
            <a:fillRect/>
          </a:stretch>
        </p:blipFill>
        <p:spPr bwMode="auto">
          <a:xfrm>
            <a:off x="381189" y="4371643"/>
            <a:ext cx="2768600" cy="1803400"/>
          </a:xfrm>
          <a:prstGeom prst="rect">
            <a:avLst/>
          </a:prstGeom>
          <a:noFill/>
        </p:spPr>
      </p:pic>
    </p:spTree>
    <p:extLst>
      <p:ext uri="{BB962C8B-B14F-4D97-AF65-F5344CB8AC3E}">
        <p14:creationId xmlns:p14="http://schemas.microsoft.com/office/powerpoint/2010/main" val="799801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 Services Company (BSC)</a:t>
            </a:r>
          </a:p>
        </p:txBody>
      </p:sp>
      <p:sp>
        <p:nvSpPr>
          <p:cNvPr id="3" name="Content Placeholder 2"/>
          <p:cNvSpPr>
            <a:spLocks noGrp="1"/>
          </p:cNvSpPr>
          <p:nvPr>
            <p:ph idx="1"/>
          </p:nvPr>
        </p:nvSpPr>
        <p:spPr>
          <a:xfrm>
            <a:off x="363539" y="1017814"/>
            <a:ext cx="4934176" cy="5399088"/>
          </a:xfrm>
        </p:spPr>
        <p:txBody>
          <a:bodyPr/>
          <a:lstStyle/>
          <a:p>
            <a:r>
              <a:rPr lang="en-US" sz="1800" b="1" dirty="0">
                <a:solidFill>
                  <a:srgbClr val="0070C0"/>
                </a:solidFill>
              </a:rPr>
              <a:t>Exelon BSC </a:t>
            </a:r>
            <a:r>
              <a:rPr lang="en-US" sz="1800" dirty="0"/>
              <a:t>is a owned subsidiary of Exelon Corporation that provides governance, oversight, and support services throughout the Exelon family of companies. BSC has approximately 1,700 employees in northern Illinois, Pennsylvania and at virtually every Exelon business location, delivering value by providing cost and organizational efficiencies, high-quality service and developing enterprise-wide and organization-specific solutions. </a:t>
            </a:r>
          </a:p>
          <a:p>
            <a:endParaRPr lang="en-US" sz="1800" dirty="0"/>
          </a:p>
          <a:p>
            <a:endParaRPr lang="en-US" sz="1800" dirty="0"/>
          </a:p>
        </p:txBody>
      </p:sp>
      <p:sp>
        <p:nvSpPr>
          <p:cNvPr id="5" name="Slide Number Placeholder 4"/>
          <p:cNvSpPr>
            <a:spLocks noGrp="1"/>
          </p:cNvSpPr>
          <p:nvPr>
            <p:ph type="sldNum" sz="quarter" idx="4294967295"/>
          </p:nvPr>
        </p:nvSpPr>
        <p:spPr>
          <a:xfrm>
            <a:off x="363538" y="6624591"/>
            <a:ext cx="342433" cy="213088"/>
          </a:xfrm>
          <a:prstGeom prst="rect">
            <a:avLst/>
          </a:prstGeom>
        </p:spPr>
        <p:txBody>
          <a:bodyPr/>
          <a:lstStyle/>
          <a:p>
            <a:fld id="{2ED86176-D6A4-43D8-BE13-F18245AD9D39}" type="slidenum">
              <a:rPr lang="en-US" smtClean="0"/>
              <a:pPr/>
              <a:t>12</a:t>
            </a:fld>
            <a:endParaRPr lang="en-US"/>
          </a:p>
        </p:txBody>
      </p:sp>
      <p:pic>
        <p:nvPicPr>
          <p:cNvPr id="26" name="Content Placeholder 46" descr="Picture3.png"/>
          <p:cNvPicPr>
            <a:picLocks noChangeAspect="1"/>
          </p:cNvPicPr>
          <p:nvPr/>
        </p:nvPicPr>
        <p:blipFill rotWithShape="1">
          <a:blip r:embed="rId2" cstate="print"/>
          <a:srcRect l="8898" t="31451" r="10377" b="53454"/>
          <a:stretch/>
        </p:blipFill>
        <p:spPr>
          <a:xfrm>
            <a:off x="877745" y="4881117"/>
            <a:ext cx="6935879" cy="1646733"/>
          </a:xfrm>
          <a:prstGeom prst="rect">
            <a:avLst/>
          </a:prstGeom>
        </p:spPr>
      </p:pic>
      <p:sp>
        <p:nvSpPr>
          <p:cNvPr id="4" name="Rounded Rectangle 3"/>
          <p:cNvSpPr/>
          <p:nvPr/>
        </p:nvSpPr>
        <p:spPr>
          <a:xfrm>
            <a:off x="696690" y="4895631"/>
            <a:ext cx="7260609" cy="1632219"/>
          </a:xfrm>
          <a:prstGeom prst="roundRect">
            <a:avLst/>
          </a:prstGeom>
          <a:noFill/>
          <a:ln w="50800">
            <a:solidFill>
              <a:srgbClr val="FFFF00"/>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1"/>
              </a:solidFill>
            </a:endParaRPr>
          </a:p>
        </p:txBody>
      </p:sp>
      <p:pic>
        <p:nvPicPr>
          <p:cNvPr id="15" name="Content Placeholder 46" descr="Picture3.png"/>
          <p:cNvPicPr>
            <a:picLocks noChangeAspect="1"/>
          </p:cNvPicPr>
          <p:nvPr/>
        </p:nvPicPr>
        <p:blipFill rotWithShape="1">
          <a:blip r:embed="rId2" cstate="print"/>
          <a:srcRect l="8898" t="12058" r="10377" b="78379"/>
          <a:stretch/>
        </p:blipFill>
        <p:spPr>
          <a:xfrm>
            <a:off x="1021420" y="3799283"/>
            <a:ext cx="6874373" cy="1033973"/>
          </a:xfrm>
          <a:prstGeom prst="rect">
            <a:avLst/>
          </a:prstGeom>
        </p:spPr>
      </p:pic>
      <p:pic>
        <p:nvPicPr>
          <p:cNvPr id="1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4877" y="777832"/>
            <a:ext cx="2922715" cy="3121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2225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Exelon Utilities </a:t>
            </a:r>
          </a:p>
        </p:txBody>
      </p:sp>
      <p:sp>
        <p:nvSpPr>
          <p:cNvPr id="3" name="Content Placeholder 2"/>
          <p:cNvSpPr>
            <a:spLocks noGrp="1"/>
          </p:cNvSpPr>
          <p:nvPr>
            <p:ph idx="1"/>
          </p:nvPr>
        </p:nvSpPr>
        <p:spPr>
          <a:xfrm>
            <a:off x="363538" y="1032328"/>
            <a:ext cx="8412162" cy="5399088"/>
          </a:xfrm>
        </p:spPr>
        <p:txBody>
          <a:bodyPr/>
          <a:lstStyle/>
          <a:p>
            <a:pPr algn="ctr"/>
            <a:r>
              <a:rPr lang="en-US" sz="2200" b="1" dirty="0">
                <a:solidFill>
                  <a:srgbClr val="0070C0"/>
                </a:solidFill>
              </a:rPr>
              <a:t>Exelon is made up of 6 powerful utilities – BGE, ComEd, PECO, and Pepco Holdings </a:t>
            </a:r>
          </a:p>
          <a:p>
            <a:pPr algn="ctr"/>
            <a:r>
              <a:rPr lang="en-US" sz="2200" dirty="0"/>
              <a:t>(Pepco, </a:t>
            </a:r>
            <a:r>
              <a:rPr lang="en-US" sz="2200" dirty="0" err="1"/>
              <a:t>Demarva</a:t>
            </a:r>
            <a:r>
              <a:rPr lang="en-US" sz="2200" dirty="0"/>
              <a:t> Power, and Atlantic City Electric)</a:t>
            </a:r>
          </a:p>
          <a:p>
            <a:pPr algn="ctr"/>
            <a:endParaRPr lang="en-US" sz="2200" dirty="0"/>
          </a:p>
          <a:p>
            <a:pPr algn="ctr"/>
            <a:endParaRPr lang="en-US" sz="2200" dirty="0"/>
          </a:p>
          <a:p>
            <a:pPr algn="ctr"/>
            <a:endParaRPr lang="en-US" sz="2200" dirty="0"/>
          </a:p>
          <a:p>
            <a:pPr algn="ctr"/>
            <a:r>
              <a:rPr lang="en-US" sz="2200" dirty="0"/>
              <a:t>Exelon’s utilities </a:t>
            </a:r>
            <a:r>
              <a:rPr lang="en-US" sz="2200" dirty="0">
                <a:solidFill>
                  <a:srgbClr val="0070C0"/>
                </a:solidFill>
              </a:rPr>
              <a:t>deliver electricity </a:t>
            </a:r>
            <a:r>
              <a:rPr lang="en-US" sz="2200" dirty="0"/>
              <a:t>to approximately 10 million customers in  Delaware (Delmarva Power), DC (Pepco), Illinois ComEd), Maryland (BGE, Delmarva, and Pepco), New Jersey (Atlantic City Electric), and Philadelphia (PECO). </a:t>
            </a:r>
          </a:p>
          <a:p>
            <a:pPr algn="ctr"/>
            <a:endParaRPr lang="en-US" sz="2200" dirty="0"/>
          </a:p>
          <a:p>
            <a:pPr algn="ctr"/>
            <a:r>
              <a:rPr lang="en-US" sz="2200" dirty="0"/>
              <a:t>Our utilities also </a:t>
            </a:r>
            <a:r>
              <a:rPr lang="en-US" sz="2200" dirty="0">
                <a:solidFill>
                  <a:srgbClr val="0070C0"/>
                </a:solidFill>
              </a:rPr>
              <a:t>provide gas </a:t>
            </a:r>
            <a:r>
              <a:rPr lang="en-US" sz="2200" dirty="0"/>
              <a:t>to 1.5 million customers through BGE, PECO, and Delmarva. </a:t>
            </a:r>
          </a:p>
          <a:p>
            <a:pPr algn="ctr"/>
            <a:endParaRPr lang="en-US" sz="2200" b="1" dirty="0">
              <a:solidFill>
                <a:srgbClr val="0070C0"/>
              </a:solidFill>
            </a:endParaRPr>
          </a:p>
          <a:p>
            <a:pPr algn="ctr"/>
            <a:r>
              <a:rPr lang="en-US" sz="2200" b="1" dirty="0">
                <a:solidFill>
                  <a:srgbClr val="0070C0"/>
                </a:solidFill>
              </a:rPr>
              <a:t>Total Service Population - </a:t>
            </a:r>
            <a:r>
              <a:rPr lang="en-US" sz="2200" b="1" u="sng" dirty="0">
                <a:solidFill>
                  <a:srgbClr val="0070C0"/>
                </a:solidFill>
              </a:rPr>
              <a:t>15.4 million residents</a:t>
            </a:r>
          </a:p>
          <a:p>
            <a:pPr algn="ctr"/>
            <a:endParaRPr lang="en-US" sz="2200" dirty="0"/>
          </a:p>
        </p:txBody>
      </p:sp>
      <p:sp>
        <p:nvSpPr>
          <p:cNvPr id="5" name="Slide Number Placeholder 4"/>
          <p:cNvSpPr>
            <a:spLocks noGrp="1"/>
          </p:cNvSpPr>
          <p:nvPr>
            <p:ph type="sldNum" sz="quarter" idx="12"/>
          </p:nvPr>
        </p:nvSpPr>
        <p:spPr/>
        <p:txBody>
          <a:bodyPr/>
          <a:lstStyle/>
          <a:p>
            <a:fld id="{2ED86176-D6A4-43D8-BE13-F18245AD9D39}" type="slidenum">
              <a:rPr lang="en-US" smtClean="0">
                <a:solidFill>
                  <a:srgbClr val="2372B9"/>
                </a:solidFill>
              </a:rPr>
              <a:pPr/>
              <a:t>13</a:t>
            </a:fld>
            <a:endParaRPr lang="en-US">
              <a:solidFill>
                <a:srgbClr val="2372B9"/>
              </a:solidFill>
            </a:endParaRPr>
          </a:p>
        </p:txBody>
      </p: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26" r="2007"/>
          <a:stretch/>
        </p:blipFill>
        <p:spPr bwMode="auto">
          <a:xfrm>
            <a:off x="0" y="2168977"/>
            <a:ext cx="9144000" cy="102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6819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Transmission &amp; Delivery</a:t>
            </a:r>
          </a:p>
        </p:txBody>
      </p:sp>
      <p:sp>
        <p:nvSpPr>
          <p:cNvPr id="3" name="Content Placeholder 2"/>
          <p:cNvSpPr>
            <a:spLocks noGrp="1"/>
          </p:cNvSpPr>
          <p:nvPr>
            <p:ph idx="1"/>
          </p:nvPr>
        </p:nvSpPr>
        <p:spPr/>
        <p:txBody>
          <a:bodyPr/>
          <a:lstStyle/>
          <a:p>
            <a:r>
              <a:rPr lang="en-US" sz="1800" b="1" dirty="0">
                <a:solidFill>
                  <a:srgbClr val="0070C0"/>
                </a:solidFill>
              </a:rPr>
              <a:t>Baltimore Gas and Electric (BGE)</a:t>
            </a:r>
            <a:endParaRPr lang="en-US" sz="1400" dirty="0"/>
          </a:p>
          <a:p>
            <a:r>
              <a:rPr lang="en-US" dirty="0"/>
              <a:t>BGE is an energy delivery subsidiary of Exelon and has been serving the energy needs of Central Maryland for 200 years.  As the nations first gas utility and one of the earliest electric utilities, it has amassed a customer base of 1.2 million electric customers and 650,000 gas customers over 2300 square miles spanning 9 counties, including Baltimore City.</a:t>
            </a:r>
          </a:p>
          <a:p>
            <a:endParaRPr lang="en-US" dirty="0"/>
          </a:p>
        </p:txBody>
      </p:sp>
      <p:sp>
        <p:nvSpPr>
          <p:cNvPr id="5" name="Slide Number Placeholder 4"/>
          <p:cNvSpPr>
            <a:spLocks noGrp="1"/>
          </p:cNvSpPr>
          <p:nvPr>
            <p:ph type="sldNum" sz="quarter" idx="4294967295"/>
          </p:nvPr>
        </p:nvSpPr>
        <p:spPr>
          <a:xfrm>
            <a:off x="363538" y="6624591"/>
            <a:ext cx="342433" cy="213088"/>
          </a:xfrm>
          <a:prstGeom prst="rect">
            <a:avLst/>
          </a:prstGeom>
        </p:spPr>
        <p:txBody>
          <a:bodyPr/>
          <a:lstStyle/>
          <a:p>
            <a:fld id="{2ED86176-D6A4-43D8-BE13-F18245AD9D39}" type="slidenum">
              <a:rPr lang="en-US" smtClean="0"/>
              <a:pPr/>
              <a:t>14</a:t>
            </a:fld>
            <a:endParaRPr lang="en-US" dirty="0"/>
          </a:p>
        </p:txBody>
      </p:sp>
      <p:pic>
        <p:nvPicPr>
          <p:cNvPr id="6" name="Picture 3"/>
          <p:cNvPicPr>
            <a:picLocks noChangeAspect="1" noChangeArrowheads="1"/>
          </p:cNvPicPr>
          <p:nvPr/>
        </p:nvPicPr>
        <p:blipFill>
          <a:blip r:embed="rId2" cstate="print"/>
          <a:srcRect/>
          <a:stretch>
            <a:fillRect/>
          </a:stretch>
        </p:blipFill>
        <p:spPr bwMode="auto">
          <a:xfrm>
            <a:off x="4004122" y="2277367"/>
            <a:ext cx="4573814" cy="4215961"/>
          </a:xfrm>
          <a:prstGeom prst="rect">
            <a:avLst/>
          </a:prstGeom>
          <a:noFill/>
        </p:spPr>
      </p:pic>
      <p:pic>
        <p:nvPicPr>
          <p:cNvPr id="8" name="Picture 3">
            <a:hlinkClick r:id="rId3"/>
          </p:cNvPr>
          <p:cNvPicPr>
            <a:picLocks noChangeAspect="1" noChangeArrowheads="1"/>
          </p:cNvPicPr>
          <p:nvPr/>
        </p:nvPicPr>
        <p:blipFill>
          <a:blip r:embed="rId4" cstate="print"/>
          <a:srcRect/>
          <a:stretch>
            <a:fillRect/>
          </a:stretch>
        </p:blipFill>
        <p:spPr bwMode="auto">
          <a:xfrm>
            <a:off x="7659904" y="3817257"/>
            <a:ext cx="1348849" cy="493776"/>
          </a:xfrm>
          <a:prstGeom prst="rect">
            <a:avLst/>
          </a:prstGeom>
          <a:noFill/>
        </p:spPr>
      </p:pic>
      <p:pic>
        <p:nvPicPr>
          <p:cNvPr id="1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270" y="2476322"/>
            <a:ext cx="3376359" cy="3818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4543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Transmission &amp; Delivery</a:t>
            </a:r>
          </a:p>
        </p:txBody>
      </p:sp>
      <p:sp>
        <p:nvSpPr>
          <p:cNvPr id="3" name="Content Placeholder 2"/>
          <p:cNvSpPr>
            <a:spLocks noGrp="1"/>
          </p:cNvSpPr>
          <p:nvPr>
            <p:ph idx="1"/>
          </p:nvPr>
        </p:nvSpPr>
        <p:spPr/>
        <p:txBody>
          <a:bodyPr/>
          <a:lstStyle/>
          <a:p>
            <a:r>
              <a:rPr lang="en-US" sz="1800" b="1" dirty="0">
                <a:solidFill>
                  <a:srgbClr val="0070C0"/>
                </a:solidFill>
              </a:rPr>
              <a:t>Commonwealth Edison Company (ComEd)</a:t>
            </a:r>
            <a:endParaRPr lang="en-US" sz="1800" b="1" dirty="0"/>
          </a:p>
          <a:p>
            <a:r>
              <a:rPr lang="en-US" dirty="0"/>
              <a:t>ComEd is an energy delivery subsidiary of Exelon Corporation and one of the largest utilities in the United States. Headquartered in Chicago, ComEd provides service to approximately 3.8 million customers across Northern Illinois, or 70% of the state's population.</a:t>
            </a:r>
          </a:p>
          <a:p>
            <a:endParaRPr lang="en-US" dirty="0"/>
          </a:p>
        </p:txBody>
      </p:sp>
      <p:sp>
        <p:nvSpPr>
          <p:cNvPr id="5" name="Slide Number Placeholder 4"/>
          <p:cNvSpPr>
            <a:spLocks noGrp="1"/>
          </p:cNvSpPr>
          <p:nvPr>
            <p:ph type="sldNum" sz="quarter" idx="4294967295"/>
          </p:nvPr>
        </p:nvSpPr>
        <p:spPr>
          <a:xfrm>
            <a:off x="363538" y="6624591"/>
            <a:ext cx="342433" cy="213088"/>
          </a:xfrm>
          <a:prstGeom prst="rect">
            <a:avLst/>
          </a:prstGeom>
        </p:spPr>
        <p:txBody>
          <a:bodyPr/>
          <a:lstStyle/>
          <a:p>
            <a:fld id="{2ED86176-D6A4-43D8-BE13-F18245AD9D39}" type="slidenum">
              <a:rPr lang="en-US" smtClean="0"/>
              <a:pPr/>
              <a:t>15</a:t>
            </a:fld>
            <a:endParaRPr lang="en-US" dirty="0"/>
          </a:p>
        </p:txBody>
      </p:sp>
      <p:pic>
        <p:nvPicPr>
          <p:cNvPr id="8" name="Picture 3"/>
          <p:cNvPicPr>
            <a:picLocks noChangeAspect="1" noChangeArrowheads="1"/>
          </p:cNvPicPr>
          <p:nvPr/>
        </p:nvPicPr>
        <p:blipFill>
          <a:blip r:embed="rId2" cstate="print"/>
          <a:srcRect/>
          <a:stretch>
            <a:fillRect/>
          </a:stretch>
        </p:blipFill>
        <p:spPr bwMode="auto">
          <a:xfrm>
            <a:off x="3937000" y="2369707"/>
            <a:ext cx="5207000" cy="3771900"/>
          </a:xfrm>
          <a:prstGeom prst="rect">
            <a:avLst/>
          </a:prstGeom>
          <a:noFill/>
        </p:spPr>
      </p:pic>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010" y="2344561"/>
            <a:ext cx="3312686" cy="3822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4" cstate="print"/>
          <a:srcRect/>
          <a:stretch>
            <a:fillRect/>
          </a:stretch>
        </p:blipFill>
        <p:spPr bwMode="auto">
          <a:xfrm>
            <a:off x="4907647" y="6056076"/>
            <a:ext cx="1409700" cy="330201"/>
          </a:xfrm>
          <a:prstGeom prst="rect">
            <a:avLst/>
          </a:prstGeom>
          <a:noFill/>
        </p:spPr>
      </p:pic>
    </p:spTree>
    <p:extLst>
      <p:ext uri="{BB962C8B-B14F-4D97-AF65-F5344CB8AC3E}">
        <p14:creationId xmlns:p14="http://schemas.microsoft.com/office/powerpoint/2010/main" val="31101483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Content Placeholder 111" descr="Picture5.png"/>
          <p:cNvPicPr>
            <a:picLocks noGrp="1" noChangeAspect="1"/>
          </p:cNvPicPr>
          <p:nvPr>
            <p:ph idx="1"/>
          </p:nvPr>
        </p:nvPicPr>
        <p:blipFill>
          <a:blip r:embed="rId2" cstate="print"/>
          <a:srcRect t="13879" b="26643"/>
          <a:stretch>
            <a:fillRect/>
          </a:stretch>
        </p:blipFill>
        <p:spPr>
          <a:xfrm>
            <a:off x="3969088" y="2859149"/>
            <a:ext cx="4479555" cy="3211286"/>
          </a:xfrm>
        </p:spPr>
      </p:pic>
      <p:sp>
        <p:nvSpPr>
          <p:cNvPr id="2" name="Title 1"/>
          <p:cNvSpPr>
            <a:spLocks noGrp="1"/>
          </p:cNvSpPr>
          <p:nvPr>
            <p:ph type="title"/>
          </p:nvPr>
        </p:nvSpPr>
        <p:spPr/>
        <p:txBody>
          <a:bodyPr/>
          <a:lstStyle/>
          <a:p>
            <a:r>
              <a:rPr lang="en-US" dirty="0"/>
              <a:t>Transmission &amp; Delivery</a:t>
            </a:r>
          </a:p>
        </p:txBody>
      </p:sp>
      <p:sp>
        <p:nvSpPr>
          <p:cNvPr id="5" name="Slide Number Placeholder 4"/>
          <p:cNvSpPr>
            <a:spLocks noGrp="1"/>
          </p:cNvSpPr>
          <p:nvPr>
            <p:ph type="sldNum" sz="quarter" idx="4294967295"/>
          </p:nvPr>
        </p:nvSpPr>
        <p:spPr>
          <a:xfrm>
            <a:off x="363538" y="6624591"/>
            <a:ext cx="342433" cy="213088"/>
          </a:xfrm>
          <a:prstGeom prst="rect">
            <a:avLst/>
          </a:prstGeom>
        </p:spPr>
        <p:txBody>
          <a:bodyPr/>
          <a:lstStyle/>
          <a:p>
            <a:fld id="{2ED86176-D6A4-43D8-BE13-F18245AD9D39}" type="slidenum">
              <a:rPr lang="en-US" smtClean="0"/>
              <a:pPr/>
              <a:t>16</a:t>
            </a:fld>
            <a:endParaRPr lang="en-US" dirty="0"/>
          </a:p>
        </p:txBody>
      </p:sp>
      <p:pic>
        <p:nvPicPr>
          <p:cNvPr id="6" name="Picture 3"/>
          <p:cNvPicPr>
            <a:picLocks noChangeAspect="1" noChangeArrowheads="1"/>
          </p:cNvPicPr>
          <p:nvPr/>
        </p:nvPicPr>
        <p:blipFill>
          <a:blip r:embed="rId3" cstate="print"/>
          <a:srcRect/>
          <a:stretch>
            <a:fillRect/>
          </a:stretch>
        </p:blipFill>
        <p:spPr bwMode="auto">
          <a:xfrm>
            <a:off x="4086794" y="2891719"/>
            <a:ext cx="1676400" cy="571500"/>
          </a:xfrm>
          <a:prstGeom prst="rect">
            <a:avLst/>
          </a:prstGeom>
          <a:noFill/>
        </p:spPr>
      </p:pic>
      <p:sp>
        <p:nvSpPr>
          <p:cNvPr id="113" name="Rectangle 112"/>
          <p:cNvSpPr/>
          <p:nvPr/>
        </p:nvSpPr>
        <p:spPr>
          <a:xfrm>
            <a:off x="4114800" y="2679700"/>
            <a:ext cx="241300" cy="203200"/>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116" name="Content Placeholder 2"/>
          <p:cNvSpPr txBox="1">
            <a:spLocks/>
          </p:cNvSpPr>
          <p:nvPr/>
        </p:nvSpPr>
        <p:spPr>
          <a:xfrm>
            <a:off x="363538" y="872674"/>
            <a:ext cx="8412162" cy="5399088"/>
          </a:xfrm>
          <a:prstGeom prst="rect">
            <a:avLst/>
          </a:prstGeom>
        </p:spPr>
        <p:txBody>
          <a:bodyPr vert="horz" lIns="0" tIns="0" rIns="0" bIns="0" rtlCol="0">
            <a:noAutofit/>
          </a:bodyPr>
          <a:lstStyle/>
          <a:p>
            <a:pPr marL="0" marR="0" lvl="0" indent="0" algn="l" defTabSz="914400" rtl="0" eaLnBrk="1" fontAlgn="auto" latinLnBrk="0" hangingPunct="1">
              <a:spcBef>
                <a:spcPts val="600"/>
              </a:spcBef>
              <a:spcAft>
                <a:spcPts val="0"/>
              </a:spcAft>
              <a:buClrTx/>
              <a:buSzTx/>
              <a:buFontTx/>
              <a:buNone/>
              <a:tabLst/>
              <a:defRPr/>
            </a:pPr>
            <a:r>
              <a:rPr kumimoji="0" lang="en-US" b="1" i="0" u="none" strike="noStrike" kern="1200" cap="none" spc="0" normalizeH="0" baseline="0" noProof="0" dirty="0">
                <a:ln>
                  <a:noFill/>
                </a:ln>
                <a:solidFill>
                  <a:srgbClr val="0070C0"/>
                </a:solidFill>
                <a:effectLst/>
                <a:uLnTx/>
                <a:uFillTx/>
                <a:latin typeface="+mn-lt"/>
                <a:ea typeface="+mn-ea"/>
                <a:cs typeface="+mn-cs"/>
              </a:rPr>
              <a:t>Philadelphia Electric Company (PECO)</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lvl="0">
              <a:spcBef>
                <a:spcPts val="600"/>
              </a:spcBef>
            </a:pPr>
            <a:r>
              <a:rPr lang="en-US" sz="1600" dirty="0"/>
              <a:t>PECO is an energy delivery subsidiary of Exelon Corporation.  Headquartered in Philadelphia, PECO is the largest electric and natural gas utility in Pennsylvania, serving 1.6 million electric customers and more than 500,000 natural gas customers in southeastern Pennsylvania.  Approximately 90 percent of our customers are residential, and the remaining 10 percent are commercial and industrial.</a:t>
            </a:r>
          </a:p>
          <a:p>
            <a:pPr marL="0" marR="0" lvl="0" indent="0" algn="l" defTabSz="914400" rtl="0" eaLnBrk="1" fontAlgn="auto" latinLnBrk="0" hangingPunct="1">
              <a:spcBef>
                <a:spcPts val="600"/>
              </a:spcBef>
              <a:spcAft>
                <a:spcPts val="0"/>
              </a:spcAft>
              <a:buClrTx/>
              <a:buSzTx/>
              <a:buFontTx/>
              <a:buNone/>
              <a:tabLst/>
              <a:defRPr/>
            </a:pP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pic>
        <p:nvPicPr>
          <p:cNvPr id="1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38" y="2592616"/>
            <a:ext cx="3351239" cy="3822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39075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Transmission &amp; Delivery</a:t>
            </a:r>
          </a:p>
        </p:txBody>
      </p:sp>
      <p:sp>
        <p:nvSpPr>
          <p:cNvPr id="5" name="Slide Number Placeholder 4"/>
          <p:cNvSpPr>
            <a:spLocks noGrp="1"/>
          </p:cNvSpPr>
          <p:nvPr>
            <p:ph type="sldNum" sz="quarter" idx="4294967295"/>
          </p:nvPr>
        </p:nvSpPr>
        <p:spPr>
          <a:xfrm>
            <a:off x="363538" y="6624591"/>
            <a:ext cx="342433" cy="213088"/>
          </a:xfrm>
          <a:prstGeom prst="rect">
            <a:avLst/>
          </a:prstGeom>
        </p:spPr>
        <p:txBody>
          <a:bodyPr/>
          <a:lstStyle/>
          <a:p>
            <a:fld id="{2ED86176-D6A4-43D8-BE13-F18245AD9D39}" type="slidenum">
              <a:rPr lang="en-US" smtClean="0"/>
              <a:pPr/>
              <a:t>17</a:t>
            </a:fld>
            <a:endParaRPr lang="en-US" dirty="0"/>
          </a:p>
        </p:txBody>
      </p:sp>
      <p:sp>
        <p:nvSpPr>
          <p:cNvPr id="113" name="Rectangle 112"/>
          <p:cNvSpPr/>
          <p:nvPr/>
        </p:nvSpPr>
        <p:spPr>
          <a:xfrm>
            <a:off x="4114800" y="2679700"/>
            <a:ext cx="241300" cy="203200"/>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116" name="Content Placeholder 2"/>
          <p:cNvSpPr txBox="1">
            <a:spLocks/>
          </p:cNvSpPr>
          <p:nvPr/>
        </p:nvSpPr>
        <p:spPr>
          <a:xfrm>
            <a:off x="363538" y="829132"/>
            <a:ext cx="8412162" cy="5399088"/>
          </a:xfrm>
          <a:prstGeom prst="rect">
            <a:avLst/>
          </a:prstGeom>
        </p:spPr>
        <p:txBody>
          <a:bodyPr vert="horz" lIns="0" tIns="0" rIns="0" bIns="0" rtlCol="0">
            <a:noAutofit/>
          </a:bodyPr>
          <a:lstStyle/>
          <a:p>
            <a:pPr marL="0" marR="0" lvl="0" indent="0" algn="l" defTabSz="914400" rtl="0" eaLnBrk="1" fontAlgn="auto" latinLnBrk="0" hangingPunct="1">
              <a:spcBef>
                <a:spcPts val="600"/>
              </a:spcBef>
              <a:spcAft>
                <a:spcPts val="0"/>
              </a:spcAft>
              <a:buClrTx/>
              <a:buSzTx/>
              <a:buFontTx/>
              <a:buNone/>
              <a:tabLst/>
              <a:defRPr/>
            </a:pPr>
            <a:r>
              <a:rPr kumimoji="0" lang="en-US" b="1" i="0" u="none" strike="noStrike" kern="1200" cap="none" spc="0" normalizeH="0" baseline="0" noProof="0" dirty="0">
                <a:ln>
                  <a:noFill/>
                </a:ln>
                <a:solidFill>
                  <a:srgbClr val="0070C0"/>
                </a:solidFill>
                <a:effectLst/>
                <a:uLnTx/>
                <a:uFillTx/>
                <a:latin typeface="+mn-lt"/>
                <a:ea typeface="+mn-ea"/>
                <a:cs typeface="+mn-cs"/>
              </a:rPr>
              <a:t>Pepco Holdings</a:t>
            </a:r>
            <a:r>
              <a:rPr kumimoji="0" lang="en-US" b="1" i="0" u="none" strike="noStrike" kern="1200" cap="none" spc="0" normalizeH="0" noProof="0" dirty="0">
                <a:ln>
                  <a:noFill/>
                </a:ln>
                <a:solidFill>
                  <a:srgbClr val="0070C0"/>
                </a:solidFill>
                <a:effectLst/>
                <a:uLnTx/>
                <a:uFillTx/>
                <a:latin typeface="+mn-lt"/>
                <a:ea typeface="+mn-ea"/>
                <a:cs typeface="+mn-cs"/>
              </a:rPr>
              <a:t> </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lvl="0">
              <a:spcBef>
                <a:spcPts val="600"/>
              </a:spcBef>
            </a:pPr>
            <a:r>
              <a:rPr lang="en-US" sz="1600" dirty="0"/>
              <a:t>Exelon Corporation and Pepco Holdings completed their merger on March 23, 2016. The merger brings together Exelon’s three electric and gas utilities and Pepco Holdings’ three electric and gas utilities — Atlantic City Electric, Delmarva Power and Pepco — to create the leading mid-Atlantic electric and gas utility company.</a:t>
            </a:r>
          </a:p>
        </p:txBody>
      </p:sp>
      <p:sp>
        <p:nvSpPr>
          <p:cNvPr id="7" name="Content Placeholder 2"/>
          <p:cNvSpPr txBox="1">
            <a:spLocks/>
          </p:cNvSpPr>
          <p:nvPr/>
        </p:nvSpPr>
        <p:spPr>
          <a:xfrm>
            <a:off x="3846283" y="1930411"/>
            <a:ext cx="5239656" cy="5399088"/>
          </a:xfrm>
          <a:prstGeom prst="rect">
            <a:avLst/>
          </a:prstGeom>
        </p:spPr>
        <p:txBody>
          <a:bodyPr vert="horz" lIns="0" tIns="0" rIns="0" bIns="0" rtlCol="0">
            <a:noAutofit/>
          </a:bodyPr>
          <a:lstStyle/>
          <a:p>
            <a:pPr lvl="0">
              <a:spcBef>
                <a:spcPts val="600"/>
              </a:spcBef>
              <a:spcAft>
                <a:spcPts val="1200"/>
              </a:spcAft>
            </a:pPr>
            <a:endParaRPr kumimoji="0" lang="en-US" sz="1550" b="0" i="0" u="none" strike="noStrike" kern="1200" cap="none" spc="0" normalizeH="0" baseline="0" noProof="0" dirty="0">
              <a:ln>
                <a:noFill/>
              </a:ln>
              <a:solidFill>
                <a:schemeClr val="tx1"/>
              </a:solidFill>
              <a:effectLst/>
              <a:uLnTx/>
              <a:uFillTx/>
              <a:latin typeface="+mn-lt"/>
            </a:endParaRPr>
          </a:p>
          <a:p>
            <a:pPr>
              <a:spcAft>
                <a:spcPts val="1200"/>
              </a:spcAft>
            </a:pPr>
            <a:r>
              <a:rPr lang="en-US" sz="1550" b="1" dirty="0">
                <a:solidFill>
                  <a:srgbClr val="0070C0"/>
                </a:solidFill>
              </a:rPr>
              <a:t>Pepco Holdings' Family of Energy-Related Businesses: </a:t>
            </a:r>
          </a:p>
          <a:p>
            <a:pPr marL="285750" indent="-285750">
              <a:spcAft>
                <a:spcPts val="1200"/>
              </a:spcAft>
              <a:buFont typeface="Arial" panose="020B0604020202020204" pitchFamily="34" charset="0"/>
              <a:buChar char="•"/>
            </a:pPr>
            <a:r>
              <a:rPr lang="en-US" sz="1550" b="1" dirty="0">
                <a:solidFill>
                  <a:srgbClr val="0070C0"/>
                </a:solidFill>
              </a:rPr>
              <a:t>Pepco - </a:t>
            </a:r>
            <a:r>
              <a:rPr lang="en-US" sz="1550" dirty="0"/>
              <a:t>a regulated electric utility delivering electricity to more than 815,000 customers in Maryland and DC </a:t>
            </a:r>
          </a:p>
          <a:p>
            <a:pPr marL="285750" indent="-285750">
              <a:spcAft>
                <a:spcPts val="1200"/>
              </a:spcAft>
              <a:buFont typeface="Arial" panose="020B0604020202020204" pitchFamily="34" charset="0"/>
              <a:buChar char="•"/>
            </a:pPr>
            <a:r>
              <a:rPr lang="en-US" sz="1550" b="1" dirty="0">
                <a:solidFill>
                  <a:srgbClr val="0070C0"/>
                </a:solidFill>
              </a:rPr>
              <a:t>Delmarva Power</a:t>
            </a:r>
            <a:r>
              <a:rPr lang="en-US" sz="1550" dirty="0"/>
              <a:t> - a regulated electric and natural gas utility delivering electricity to more than 500,000 electric delivery customers in Delaware and the Delmarva Peninsula, and over 122,000 natural gas delivery customers in northern Delaware</a:t>
            </a:r>
          </a:p>
          <a:p>
            <a:pPr marL="285750" indent="-285750">
              <a:spcAft>
                <a:spcPts val="1200"/>
              </a:spcAft>
              <a:buFont typeface="Arial" panose="020B0604020202020204" pitchFamily="34" charset="0"/>
              <a:buChar char="•"/>
            </a:pPr>
            <a:r>
              <a:rPr lang="en-US" sz="1550" b="1" dirty="0">
                <a:solidFill>
                  <a:srgbClr val="0070C0"/>
                </a:solidFill>
              </a:rPr>
              <a:t>Atlantic City Electric</a:t>
            </a:r>
            <a:r>
              <a:rPr lang="en-US" sz="1550" dirty="0"/>
              <a:t> - a regulated electric utility delivering electricity to 545,000 customers in New Jersey </a:t>
            </a:r>
          </a:p>
          <a:p>
            <a:pPr marL="285750" indent="-285750">
              <a:spcAft>
                <a:spcPts val="1200"/>
              </a:spcAft>
              <a:buFont typeface="Arial" panose="020B0604020202020204" pitchFamily="34" charset="0"/>
              <a:buChar char="•"/>
            </a:pPr>
            <a:r>
              <a:rPr lang="en-US" sz="1550" b="1" dirty="0">
                <a:solidFill>
                  <a:srgbClr val="0070C0"/>
                </a:solidFill>
              </a:rPr>
              <a:t>Pepco Energy Services </a:t>
            </a:r>
            <a:r>
              <a:rPr lang="en-US" sz="1550" dirty="0"/>
              <a:t>- a leading provider of deregulated energy and energy-related services for residential, small business &amp; large commercial customers</a:t>
            </a:r>
          </a:p>
          <a:p>
            <a:pPr lvl="0">
              <a:spcBef>
                <a:spcPts val="600"/>
              </a:spcBef>
            </a:pPr>
            <a:endParaRPr kumimoji="0" lang="en-US" sz="1550" b="0" i="0" u="none" strike="noStrike" kern="1200" cap="none" spc="0" normalizeH="0" baseline="0" noProof="0" dirty="0">
              <a:ln>
                <a:noFill/>
              </a:ln>
              <a:solidFill>
                <a:schemeClr val="tx1"/>
              </a:solidFill>
              <a:effectLst/>
              <a:uLnTx/>
              <a:uFillTx/>
              <a:latin typeface="+mn-lt"/>
            </a:endParaRPr>
          </a:p>
        </p:txBody>
      </p:sp>
      <p:pic>
        <p:nvPicPr>
          <p:cNvPr id="1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61" y="2286133"/>
            <a:ext cx="3607226" cy="3822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59500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538" y="0"/>
            <a:ext cx="8412162" cy="728663"/>
          </a:xfrm>
        </p:spPr>
        <p:txBody>
          <a:bodyPr/>
          <a:lstStyle/>
          <a:p>
            <a:r>
              <a:rPr lang="en-US" dirty="0">
                <a:ea typeface="MS PGothic" charset="0"/>
              </a:rPr>
              <a:t>Exelon’s Combined Service Territory</a:t>
            </a:r>
            <a:endParaRPr lang="en-US" dirty="0"/>
          </a:p>
        </p:txBody>
      </p:sp>
      <p:grpSp>
        <p:nvGrpSpPr>
          <p:cNvPr id="51" name="Group 50"/>
          <p:cNvGrpSpPr/>
          <p:nvPr/>
        </p:nvGrpSpPr>
        <p:grpSpPr>
          <a:xfrm>
            <a:off x="1536170" y="910886"/>
            <a:ext cx="5866116" cy="5547972"/>
            <a:chOff x="2043615" y="1211932"/>
            <a:chExt cx="5049086" cy="4877596"/>
          </a:xfrm>
        </p:grpSpPr>
        <p:grpSp>
          <p:nvGrpSpPr>
            <p:cNvPr id="7" name="Group 28"/>
            <p:cNvGrpSpPr>
              <a:grpSpLocks/>
            </p:cNvGrpSpPr>
            <p:nvPr/>
          </p:nvGrpSpPr>
          <p:grpSpPr bwMode="auto">
            <a:xfrm>
              <a:off x="2172666" y="4725518"/>
              <a:ext cx="2854969" cy="1364010"/>
              <a:chOff x="4631313" y="4734865"/>
              <a:chExt cx="2317923" cy="1300050"/>
            </a:xfrm>
          </p:grpSpPr>
          <p:grpSp>
            <p:nvGrpSpPr>
              <p:cNvPr id="33" name="Group 72"/>
              <p:cNvGrpSpPr>
                <a:grpSpLocks/>
              </p:cNvGrpSpPr>
              <p:nvPr/>
            </p:nvGrpSpPr>
            <p:grpSpPr bwMode="auto">
              <a:xfrm>
                <a:off x="4631313" y="5875625"/>
                <a:ext cx="1951447" cy="159290"/>
                <a:chOff x="4631313" y="5875625"/>
                <a:chExt cx="1951447" cy="159290"/>
              </a:xfrm>
            </p:grpSpPr>
            <p:sp>
              <p:nvSpPr>
                <p:cNvPr id="49" name="Rectangle 64"/>
                <p:cNvSpPr>
                  <a:spLocks noChangeArrowheads="1"/>
                </p:cNvSpPr>
                <p:nvPr/>
              </p:nvSpPr>
              <p:spPr bwMode="auto">
                <a:xfrm>
                  <a:off x="4631313" y="5876380"/>
                  <a:ext cx="158535" cy="158535"/>
                </a:xfrm>
                <a:prstGeom prst="rect">
                  <a:avLst/>
                </a:prstGeom>
                <a:solidFill>
                  <a:srgbClr val="F5C491"/>
                </a:solidFill>
                <a:ln>
                  <a:noFill/>
                </a:ln>
                <a:extLst>
                  <a:ext uri="{91240B29-F687-4F45-9708-019B960494DF}">
                    <a14:hiddenLine xmlns:a14="http://schemas.microsoft.com/office/drawing/2010/main" w="19050">
                      <a:solidFill>
                        <a:srgbClr val="000000"/>
                      </a:solidFill>
                      <a:miter lim="800000"/>
                      <a:headEnd/>
                      <a:tailEnd/>
                    </a14:hiddenLine>
                  </a:ext>
                </a:extLst>
              </p:spPr>
              <p:txBody>
                <a:bodyPr anchor="ctr"/>
                <a:lstStyle/>
                <a:p>
                  <a:pPr algn="ctr" fontAlgn="auto">
                    <a:spcBef>
                      <a:spcPts val="0"/>
                    </a:spcBef>
                    <a:spcAft>
                      <a:spcPts val="0"/>
                    </a:spcAft>
                  </a:pPr>
                  <a:endParaRPr lang="en-US">
                    <a:solidFill>
                      <a:srgbClr val="FFFFFF"/>
                    </a:solidFill>
                    <a:latin typeface="Franklin Gothic Book"/>
                  </a:endParaRPr>
                </a:p>
              </p:txBody>
            </p:sp>
            <p:sp>
              <p:nvSpPr>
                <p:cNvPr id="50" name="TextBox 65"/>
                <p:cNvSpPr txBox="1">
                  <a:spLocks noChangeArrowheads="1"/>
                </p:cNvSpPr>
                <p:nvPr/>
              </p:nvSpPr>
              <p:spPr bwMode="auto">
                <a:xfrm>
                  <a:off x="4876489" y="5875625"/>
                  <a:ext cx="1706271" cy="152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8" tIns="18288" rIns="18288" bIns="18288">
                  <a:spAutoFit/>
                </a:bodyPr>
                <a:lstStyle>
                  <a:lvl1pPr>
                    <a:defRPr sz="3200">
                      <a:solidFill>
                        <a:schemeClr val="tx1"/>
                      </a:solidFill>
                      <a:latin typeface="Arial MT" charset="0"/>
                      <a:ea typeface="MS PGothic" charset="0"/>
                      <a:cs typeface="MS PGothic" charset="0"/>
                    </a:defRPr>
                  </a:lvl1pPr>
                  <a:lvl2pPr>
                    <a:defRPr sz="2800">
                      <a:solidFill>
                        <a:schemeClr val="tx1"/>
                      </a:solidFill>
                      <a:latin typeface="Arial MT" charset="0"/>
                      <a:ea typeface="MS PGothic" charset="0"/>
                      <a:cs typeface="Arial MT" charset="0"/>
                    </a:defRPr>
                  </a:lvl2pPr>
                  <a:lvl3pPr>
                    <a:defRPr sz="2400">
                      <a:solidFill>
                        <a:schemeClr val="tx1"/>
                      </a:solidFill>
                      <a:latin typeface="Arial MT" charset="0"/>
                      <a:ea typeface="MS PGothic" charset="0"/>
                      <a:cs typeface="Arial MT" charset="0"/>
                    </a:defRPr>
                  </a:lvl3pPr>
                  <a:lvl4pPr>
                    <a:defRPr sz="2000">
                      <a:solidFill>
                        <a:schemeClr val="tx1"/>
                      </a:solidFill>
                      <a:latin typeface="Arial MT" charset="0"/>
                      <a:ea typeface="MS PGothic" charset="0"/>
                      <a:cs typeface="Arial MT" charset="0"/>
                    </a:defRPr>
                  </a:lvl4pPr>
                  <a:lvl5pPr>
                    <a:defRPr sz="2000">
                      <a:solidFill>
                        <a:schemeClr val="tx1"/>
                      </a:solidFill>
                      <a:latin typeface="Arial MT" charset="0"/>
                      <a:ea typeface="MS PGothic" charset="0"/>
                      <a:cs typeface="Arial MT" charset="0"/>
                    </a:defRPr>
                  </a:lvl5pPr>
                  <a:lvl6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6pPr>
                  <a:lvl7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7pPr>
                  <a:lvl8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8pPr>
                  <a:lvl9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9pPr>
                </a:lstStyle>
                <a:p>
                  <a:pPr marL="0" lvl="2" fontAlgn="auto">
                    <a:spcBef>
                      <a:spcPts val="0"/>
                    </a:spcBef>
                    <a:spcAft>
                      <a:spcPts val="0"/>
                    </a:spcAft>
                  </a:pPr>
                  <a:r>
                    <a:rPr lang="en-US" sz="800" dirty="0">
                      <a:solidFill>
                        <a:srgbClr val="7E8083"/>
                      </a:solidFill>
                      <a:latin typeface="Arial" charset="0"/>
                    </a:rPr>
                    <a:t>Potomac Electric Power Co. Service Territory</a:t>
                  </a:r>
                </a:p>
              </p:txBody>
            </p:sp>
          </p:grpSp>
          <p:grpSp>
            <p:nvGrpSpPr>
              <p:cNvPr id="34" name="Group 77"/>
              <p:cNvGrpSpPr>
                <a:grpSpLocks/>
              </p:cNvGrpSpPr>
              <p:nvPr/>
            </p:nvGrpSpPr>
            <p:grpSpPr bwMode="auto">
              <a:xfrm>
                <a:off x="4631313" y="4734865"/>
                <a:ext cx="2022971" cy="160044"/>
                <a:chOff x="4631313" y="4734865"/>
                <a:chExt cx="2022971" cy="160044"/>
              </a:xfrm>
            </p:grpSpPr>
            <p:sp>
              <p:nvSpPr>
                <p:cNvPr id="47" name="Rectangle 46"/>
                <p:cNvSpPr/>
                <p:nvPr/>
              </p:nvSpPr>
              <p:spPr>
                <a:xfrm>
                  <a:off x="4630936" y="4732924"/>
                  <a:ext cx="158532" cy="164923"/>
                </a:xfrm>
                <a:prstGeom prst="rect">
                  <a:avLst/>
                </a:prstGeom>
                <a:solidFill>
                  <a:schemeClr val="accent6"/>
                </a:solidFill>
                <a:ln w="19050">
                  <a:noFill/>
                </a:ln>
              </p:spPr>
              <p:txBody>
                <a:bodyPr anchor="ctr"/>
                <a:lstStyle/>
                <a:p>
                  <a:pPr algn="ctr" fontAlgn="auto">
                    <a:spcBef>
                      <a:spcPts val="0"/>
                    </a:spcBef>
                    <a:spcAft>
                      <a:spcPts val="0"/>
                    </a:spcAft>
                    <a:defRPr/>
                  </a:pPr>
                  <a:endParaRPr lang="en-US" dirty="0">
                    <a:solidFill>
                      <a:srgbClr val="FFFFFF"/>
                    </a:solidFill>
                    <a:latin typeface="Arial" pitchFamily="34" charset="0"/>
                    <a:ea typeface="MS PGothic" pitchFamily="34" charset="-128"/>
                  </a:endParaRPr>
                </a:p>
              </p:txBody>
            </p:sp>
            <p:sp>
              <p:nvSpPr>
                <p:cNvPr id="48" name="TextBox 63"/>
                <p:cNvSpPr txBox="1">
                  <a:spLocks noChangeArrowheads="1"/>
                </p:cNvSpPr>
                <p:nvPr/>
              </p:nvSpPr>
              <p:spPr bwMode="auto">
                <a:xfrm>
                  <a:off x="4876490" y="4734865"/>
                  <a:ext cx="1777794" cy="160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8" tIns="18288" rIns="18288" bIns="18288">
                  <a:spAutoFit/>
                </a:bodyPr>
                <a:lstStyle>
                  <a:lvl1pPr>
                    <a:defRPr sz="3200">
                      <a:solidFill>
                        <a:schemeClr val="tx1"/>
                      </a:solidFill>
                      <a:latin typeface="Arial MT" charset="0"/>
                      <a:ea typeface="MS PGothic" charset="0"/>
                      <a:cs typeface="MS PGothic" charset="0"/>
                    </a:defRPr>
                  </a:lvl1pPr>
                  <a:lvl2pPr>
                    <a:defRPr sz="2800">
                      <a:solidFill>
                        <a:schemeClr val="tx1"/>
                      </a:solidFill>
                      <a:latin typeface="Arial MT" charset="0"/>
                      <a:ea typeface="MS PGothic" charset="0"/>
                      <a:cs typeface="Arial MT" charset="0"/>
                    </a:defRPr>
                  </a:lvl2pPr>
                  <a:lvl3pPr>
                    <a:defRPr sz="2400">
                      <a:solidFill>
                        <a:schemeClr val="tx1"/>
                      </a:solidFill>
                      <a:latin typeface="Arial MT" charset="0"/>
                      <a:ea typeface="MS PGothic" charset="0"/>
                      <a:cs typeface="Arial MT" charset="0"/>
                    </a:defRPr>
                  </a:lvl3pPr>
                  <a:lvl4pPr>
                    <a:defRPr sz="2000">
                      <a:solidFill>
                        <a:schemeClr val="tx1"/>
                      </a:solidFill>
                      <a:latin typeface="Arial MT" charset="0"/>
                      <a:ea typeface="MS PGothic" charset="0"/>
                      <a:cs typeface="Arial MT" charset="0"/>
                    </a:defRPr>
                  </a:lvl4pPr>
                  <a:lvl5pPr>
                    <a:defRPr sz="2000">
                      <a:solidFill>
                        <a:schemeClr val="tx1"/>
                      </a:solidFill>
                      <a:latin typeface="Arial MT" charset="0"/>
                      <a:ea typeface="MS PGothic" charset="0"/>
                      <a:cs typeface="Arial MT" charset="0"/>
                    </a:defRPr>
                  </a:lvl5pPr>
                  <a:lvl6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6pPr>
                  <a:lvl7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7pPr>
                  <a:lvl8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8pPr>
                  <a:lvl9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9pPr>
                </a:lstStyle>
                <a:p>
                  <a:pPr marL="0" lvl="2" fontAlgn="auto">
                    <a:spcBef>
                      <a:spcPts val="0"/>
                    </a:spcBef>
                    <a:spcAft>
                      <a:spcPts val="0"/>
                    </a:spcAft>
                  </a:pPr>
                  <a:r>
                    <a:rPr lang="en-US" sz="800">
                      <a:solidFill>
                        <a:srgbClr val="7E8083"/>
                      </a:solidFill>
                      <a:latin typeface="Arial" charset="0"/>
                    </a:rPr>
                    <a:t>Atlantic City Electric Co. Service Territory</a:t>
                  </a:r>
                </a:p>
              </p:txBody>
            </p:sp>
          </p:grpSp>
          <p:grpSp>
            <p:nvGrpSpPr>
              <p:cNvPr id="35" name="Group 74"/>
              <p:cNvGrpSpPr>
                <a:grpSpLocks/>
              </p:cNvGrpSpPr>
              <p:nvPr/>
            </p:nvGrpSpPr>
            <p:grpSpPr bwMode="auto">
              <a:xfrm>
                <a:off x="4631313" y="5419321"/>
                <a:ext cx="2069458" cy="160044"/>
                <a:chOff x="4631313" y="5425313"/>
                <a:chExt cx="2069458" cy="160044"/>
              </a:xfrm>
            </p:grpSpPr>
            <p:sp>
              <p:nvSpPr>
                <p:cNvPr id="45" name="Rectangle 44"/>
                <p:cNvSpPr/>
                <p:nvPr/>
              </p:nvSpPr>
              <p:spPr>
                <a:xfrm>
                  <a:off x="4630936" y="5422820"/>
                  <a:ext cx="158532" cy="161897"/>
                </a:xfrm>
                <a:prstGeom prst="rect">
                  <a:avLst/>
                </a:prstGeom>
                <a:solidFill>
                  <a:schemeClr val="accent5"/>
                </a:solidFill>
                <a:ln w="19050">
                  <a:noFill/>
                </a:ln>
              </p:spPr>
              <p:txBody>
                <a:bodyPr anchor="ctr"/>
                <a:lstStyle/>
                <a:p>
                  <a:pPr algn="ctr" fontAlgn="auto">
                    <a:spcBef>
                      <a:spcPts val="0"/>
                    </a:spcBef>
                    <a:spcAft>
                      <a:spcPts val="0"/>
                    </a:spcAft>
                    <a:defRPr/>
                  </a:pPr>
                  <a:endParaRPr lang="en-US" dirty="0">
                    <a:solidFill>
                      <a:srgbClr val="FFFFFF"/>
                    </a:solidFill>
                    <a:latin typeface="Arial" pitchFamily="34" charset="0"/>
                    <a:ea typeface="MS PGothic" pitchFamily="34" charset="-128"/>
                  </a:endParaRPr>
                </a:p>
              </p:txBody>
            </p:sp>
            <p:sp>
              <p:nvSpPr>
                <p:cNvPr id="46" name="TextBox 61"/>
                <p:cNvSpPr txBox="1">
                  <a:spLocks noChangeArrowheads="1"/>
                </p:cNvSpPr>
                <p:nvPr/>
              </p:nvSpPr>
              <p:spPr bwMode="auto">
                <a:xfrm>
                  <a:off x="4876489" y="5425313"/>
                  <a:ext cx="1824282" cy="160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8" tIns="18288" rIns="18288" bIns="18288">
                  <a:spAutoFit/>
                </a:bodyPr>
                <a:lstStyle>
                  <a:lvl1pPr>
                    <a:defRPr sz="3200">
                      <a:solidFill>
                        <a:schemeClr val="tx1"/>
                      </a:solidFill>
                      <a:latin typeface="Arial MT" charset="0"/>
                      <a:ea typeface="MS PGothic" charset="0"/>
                      <a:cs typeface="MS PGothic" charset="0"/>
                    </a:defRPr>
                  </a:lvl1pPr>
                  <a:lvl2pPr>
                    <a:defRPr sz="2800">
                      <a:solidFill>
                        <a:schemeClr val="tx1"/>
                      </a:solidFill>
                      <a:latin typeface="Arial MT" charset="0"/>
                      <a:ea typeface="MS PGothic" charset="0"/>
                      <a:cs typeface="Arial MT" charset="0"/>
                    </a:defRPr>
                  </a:lvl2pPr>
                  <a:lvl3pPr>
                    <a:defRPr sz="2400">
                      <a:solidFill>
                        <a:schemeClr val="tx1"/>
                      </a:solidFill>
                      <a:latin typeface="Arial MT" charset="0"/>
                      <a:ea typeface="MS PGothic" charset="0"/>
                      <a:cs typeface="Arial MT" charset="0"/>
                    </a:defRPr>
                  </a:lvl3pPr>
                  <a:lvl4pPr>
                    <a:defRPr sz="2000">
                      <a:solidFill>
                        <a:schemeClr val="tx1"/>
                      </a:solidFill>
                      <a:latin typeface="Arial MT" charset="0"/>
                      <a:ea typeface="MS PGothic" charset="0"/>
                      <a:cs typeface="Arial MT" charset="0"/>
                    </a:defRPr>
                  </a:lvl4pPr>
                  <a:lvl5pPr>
                    <a:defRPr sz="2000">
                      <a:solidFill>
                        <a:schemeClr val="tx1"/>
                      </a:solidFill>
                      <a:latin typeface="Arial MT" charset="0"/>
                      <a:ea typeface="MS PGothic" charset="0"/>
                      <a:cs typeface="Arial MT" charset="0"/>
                    </a:defRPr>
                  </a:lvl5pPr>
                  <a:lvl6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6pPr>
                  <a:lvl7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7pPr>
                  <a:lvl8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8pPr>
                  <a:lvl9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9pPr>
                </a:lstStyle>
                <a:p>
                  <a:pPr marL="0" lvl="2" fontAlgn="auto">
                    <a:spcBef>
                      <a:spcPts val="0"/>
                    </a:spcBef>
                    <a:spcAft>
                      <a:spcPts val="0"/>
                    </a:spcAft>
                  </a:pPr>
                  <a:r>
                    <a:rPr lang="en-US" sz="800">
                      <a:solidFill>
                        <a:srgbClr val="7E8083"/>
                      </a:solidFill>
                      <a:latin typeface="Arial" charset="0"/>
                    </a:rPr>
                    <a:t>Delmarva Power &amp; Light Service Territory</a:t>
                  </a:r>
                </a:p>
              </p:txBody>
            </p:sp>
          </p:grpSp>
          <p:grpSp>
            <p:nvGrpSpPr>
              <p:cNvPr id="36" name="Group 76"/>
              <p:cNvGrpSpPr>
                <a:grpSpLocks/>
              </p:cNvGrpSpPr>
              <p:nvPr/>
            </p:nvGrpSpPr>
            <p:grpSpPr bwMode="auto">
              <a:xfrm>
                <a:off x="4631313" y="4963017"/>
                <a:ext cx="2317923" cy="160044"/>
                <a:chOff x="4631313" y="4960021"/>
                <a:chExt cx="2317923" cy="160044"/>
              </a:xfrm>
            </p:grpSpPr>
            <p:sp>
              <p:nvSpPr>
                <p:cNvPr id="43" name="Rectangle 42"/>
                <p:cNvSpPr/>
                <p:nvPr/>
              </p:nvSpPr>
              <p:spPr>
                <a:xfrm>
                  <a:off x="4630936" y="4956887"/>
                  <a:ext cx="158532" cy="160384"/>
                </a:xfrm>
                <a:prstGeom prst="rect">
                  <a:avLst/>
                </a:prstGeom>
                <a:solidFill>
                  <a:schemeClr val="accent4"/>
                </a:solidFill>
                <a:ln w="19050">
                  <a:noFill/>
                </a:ln>
              </p:spPr>
              <p:txBody>
                <a:bodyPr anchor="ctr"/>
                <a:lstStyle/>
                <a:p>
                  <a:pPr algn="ctr" fontAlgn="auto">
                    <a:spcBef>
                      <a:spcPts val="0"/>
                    </a:spcBef>
                    <a:spcAft>
                      <a:spcPts val="0"/>
                    </a:spcAft>
                    <a:defRPr/>
                  </a:pPr>
                  <a:endParaRPr lang="en-US" dirty="0">
                    <a:solidFill>
                      <a:srgbClr val="FFFFFF"/>
                    </a:solidFill>
                    <a:latin typeface="Arial" pitchFamily="34" charset="0"/>
                    <a:ea typeface="MS PGothic" pitchFamily="34" charset="-128"/>
                  </a:endParaRPr>
                </a:p>
              </p:txBody>
            </p:sp>
            <p:sp>
              <p:nvSpPr>
                <p:cNvPr id="44" name="TextBox 59"/>
                <p:cNvSpPr txBox="1">
                  <a:spLocks noChangeArrowheads="1"/>
                </p:cNvSpPr>
                <p:nvPr/>
              </p:nvSpPr>
              <p:spPr bwMode="auto">
                <a:xfrm>
                  <a:off x="4876489" y="4960021"/>
                  <a:ext cx="2072747" cy="160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8" tIns="18288" rIns="18288" bIns="18288">
                  <a:spAutoFit/>
                </a:bodyPr>
                <a:lstStyle>
                  <a:lvl1pPr>
                    <a:defRPr sz="3200">
                      <a:solidFill>
                        <a:schemeClr val="tx1"/>
                      </a:solidFill>
                      <a:latin typeface="Arial MT" charset="0"/>
                      <a:ea typeface="MS PGothic" charset="0"/>
                      <a:cs typeface="MS PGothic" charset="0"/>
                    </a:defRPr>
                  </a:lvl1pPr>
                  <a:lvl2pPr>
                    <a:defRPr sz="2800">
                      <a:solidFill>
                        <a:schemeClr val="tx1"/>
                      </a:solidFill>
                      <a:latin typeface="Arial MT" charset="0"/>
                      <a:ea typeface="MS PGothic" charset="0"/>
                      <a:cs typeface="Arial MT" charset="0"/>
                    </a:defRPr>
                  </a:lvl2pPr>
                  <a:lvl3pPr>
                    <a:defRPr sz="2400">
                      <a:solidFill>
                        <a:schemeClr val="tx1"/>
                      </a:solidFill>
                      <a:latin typeface="Arial MT" charset="0"/>
                      <a:ea typeface="MS PGothic" charset="0"/>
                      <a:cs typeface="Arial MT" charset="0"/>
                    </a:defRPr>
                  </a:lvl3pPr>
                  <a:lvl4pPr>
                    <a:defRPr sz="2000">
                      <a:solidFill>
                        <a:schemeClr val="tx1"/>
                      </a:solidFill>
                      <a:latin typeface="Arial MT" charset="0"/>
                      <a:ea typeface="MS PGothic" charset="0"/>
                      <a:cs typeface="Arial MT" charset="0"/>
                    </a:defRPr>
                  </a:lvl4pPr>
                  <a:lvl5pPr>
                    <a:defRPr sz="2000">
                      <a:solidFill>
                        <a:schemeClr val="tx1"/>
                      </a:solidFill>
                      <a:latin typeface="Arial MT" charset="0"/>
                      <a:ea typeface="MS PGothic" charset="0"/>
                      <a:cs typeface="Arial MT" charset="0"/>
                    </a:defRPr>
                  </a:lvl5pPr>
                  <a:lvl6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6pPr>
                  <a:lvl7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7pPr>
                  <a:lvl8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8pPr>
                  <a:lvl9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9pPr>
                </a:lstStyle>
                <a:p>
                  <a:pPr marL="0" lvl="2" fontAlgn="auto">
                    <a:spcBef>
                      <a:spcPts val="0"/>
                    </a:spcBef>
                    <a:spcAft>
                      <a:spcPts val="0"/>
                    </a:spcAft>
                  </a:pPr>
                  <a:r>
                    <a:rPr lang="en-US" sz="800">
                      <a:solidFill>
                        <a:srgbClr val="7E8083"/>
                      </a:solidFill>
                      <a:latin typeface="Arial" charset="0"/>
                    </a:rPr>
                    <a:t>Baltimore Gas and Electric Co. Service Territory</a:t>
                  </a:r>
                </a:p>
              </p:txBody>
            </p:sp>
          </p:grpSp>
          <p:grpSp>
            <p:nvGrpSpPr>
              <p:cNvPr id="37" name="Group 73"/>
              <p:cNvGrpSpPr>
                <a:grpSpLocks/>
              </p:cNvGrpSpPr>
              <p:nvPr/>
            </p:nvGrpSpPr>
            <p:grpSpPr bwMode="auto">
              <a:xfrm>
                <a:off x="4631313" y="5647473"/>
                <a:ext cx="1559703" cy="160044"/>
                <a:chOff x="4631313" y="5650469"/>
                <a:chExt cx="1559703" cy="160044"/>
              </a:xfrm>
            </p:grpSpPr>
            <p:sp>
              <p:nvSpPr>
                <p:cNvPr id="41" name="Rectangle 56"/>
                <p:cNvSpPr>
                  <a:spLocks noChangeArrowheads="1"/>
                </p:cNvSpPr>
                <p:nvPr/>
              </p:nvSpPr>
              <p:spPr bwMode="auto">
                <a:xfrm>
                  <a:off x="4631313" y="5651224"/>
                  <a:ext cx="158535" cy="158535"/>
                </a:xfrm>
                <a:prstGeom prst="rect">
                  <a:avLst/>
                </a:prstGeom>
                <a:solidFill>
                  <a:schemeClr val="accent1"/>
                </a:solidFill>
                <a:ln>
                  <a:noFill/>
                </a:ln>
                <a:extLst>
                  <a:ext uri="{91240B29-F687-4F45-9708-019B960494DF}">
                    <a14:hiddenLine xmlns:a14="http://schemas.microsoft.com/office/drawing/2010/main" w="19050">
                      <a:solidFill>
                        <a:srgbClr val="000000"/>
                      </a:solidFill>
                      <a:miter lim="800000"/>
                      <a:headEnd/>
                      <a:tailEnd/>
                    </a14:hiddenLine>
                  </a:ext>
                </a:extLst>
              </p:spPr>
              <p:txBody>
                <a:bodyPr anchor="ctr"/>
                <a:lstStyle/>
                <a:p>
                  <a:pPr algn="ctr" fontAlgn="auto">
                    <a:spcBef>
                      <a:spcPts val="0"/>
                    </a:spcBef>
                    <a:spcAft>
                      <a:spcPts val="0"/>
                    </a:spcAft>
                  </a:pPr>
                  <a:endParaRPr lang="en-US">
                    <a:solidFill>
                      <a:srgbClr val="FFFFFF"/>
                    </a:solidFill>
                    <a:latin typeface="Franklin Gothic Book"/>
                  </a:endParaRPr>
                </a:p>
              </p:txBody>
            </p:sp>
            <p:sp>
              <p:nvSpPr>
                <p:cNvPr id="42" name="TextBox 57"/>
                <p:cNvSpPr txBox="1">
                  <a:spLocks noChangeArrowheads="1"/>
                </p:cNvSpPr>
                <p:nvPr/>
              </p:nvSpPr>
              <p:spPr bwMode="auto">
                <a:xfrm>
                  <a:off x="4876489" y="5650469"/>
                  <a:ext cx="1314527" cy="160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8" tIns="18288" rIns="18288" bIns="18288">
                  <a:spAutoFit/>
                </a:bodyPr>
                <a:lstStyle>
                  <a:lvl1pPr>
                    <a:defRPr sz="3200">
                      <a:solidFill>
                        <a:schemeClr val="tx1"/>
                      </a:solidFill>
                      <a:latin typeface="Arial MT" charset="0"/>
                      <a:ea typeface="MS PGothic" charset="0"/>
                      <a:cs typeface="MS PGothic" charset="0"/>
                    </a:defRPr>
                  </a:lvl1pPr>
                  <a:lvl2pPr>
                    <a:defRPr sz="2800">
                      <a:solidFill>
                        <a:schemeClr val="tx1"/>
                      </a:solidFill>
                      <a:latin typeface="Arial MT" charset="0"/>
                      <a:ea typeface="MS PGothic" charset="0"/>
                      <a:cs typeface="Arial MT" charset="0"/>
                    </a:defRPr>
                  </a:lvl2pPr>
                  <a:lvl3pPr>
                    <a:defRPr sz="2400">
                      <a:solidFill>
                        <a:schemeClr val="tx1"/>
                      </a:solidFill>
                      <a:latin typeface="Arial MT" charset="0"/>
                      <a:ea typeface="MS PGothic" charset="0"/>
                      <a:cs typeface="Arial MT" charset="0"/>
                    </a:defRPr>
                  </a:lvl3pPr>
                  <a:lvl4pPr>
                    <a:defRPr sz="2000">
                      <a:solidFill>
                        <a:schemeClr val="tx1"/>
                      </a:solidFill>
                      <a:latin typeface="Arial MT" charset="0"/>
                      <a:ea typeface="MS PGothic" charset="0"/>
                      <a:cs typeface="Arial MT" charset="0"/>
                    </a:defRPr>
                  </a:lvl4pPr>
                  <a:lvl5pPr>
                    <a:defRPr sz="2000">
                      <a:solidFill>
                        <a:schemeClr val="tx1"/>
                      </a:solidFill>
                      <a:latin typeface="Arial MT" charset="0"/>
                      <a:ea typeface="MS PGothic" charset="0"/>
                      <a:cs typeface="Arial MT" charset="0"/>
                    </a:defRPr>
                  </a:lvl5pPr>
                  <a:lvl6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6pPr>
                  <a:lvl7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7pPr>
                  <a:lvl8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8pPr>
                  <a:lvl9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9pPr>
                </a:lstStyle>
                <a:p>
                  <a:pPr marL="0" lvl="2" fontAlgn="auto">
                    <a:spcBef>
                      <a:spcPts val="0"/>
                    </a:spcBef>
                    <a:spcAft>
                      <a:spcPts val="0"/>
                    </a:spcAft>
                  </a:pPr>
                  <a:r>
                    <a:rPr lang="en-US" sz="800">
                      <a:solidFill>
                        <a:srgbClr val="7E8083"/>
                      </a:solidFill>
                      <a:latin typeface="Arial" charset="0"/>
                    </a:rPr>
                    <a:t>PECO Energy Service Territory</a:t>
                  </a:r>
                </a:p>
              </p:txBody>
            </p:sp>
          </p:grpSp>
          <p:grpSp>
            <p:nvGrpSpPr>
              <p:cNvPr id="38" name="Group 75"/>
              <p:cNvGrpSpPr>
                <a:grpSpLocks/>
              </p:cNvGrpSpPr>
              <p:nvPr/>
            </p:nvGrpSpPr>
            <p:grpSpPr bwMode="auto">
              <a:xfrm>
                <a:off x="4631313" y="5191169"/>
                <a:ext cx="1311237" cy="160044"/>
                <a:chOff x="4631313" y="5181600"/>
                <a:chExt cx="1311237" cy="160044"/>
              </a:xfrm>
            </p:grpSpPr>
            <p:sp>
              <p:nvSpPr>
                <p:cNvPr id="39" name="Rectangle 38"/>
                <p:cNvSpPr/>
                <p:nvPr/>
              </p:nvSpPr>
              <p:spPr>
                <a:xfrm>
                  <a:off x="4630936" y="5181813"/>
                  <a:ext cx="158532" cy="161898"/>
                </a:xfrm>
                <a:prstGeom prst="rect">
                  <a:avLst/>
                </a:prstGeom>
                <a:solidFill>
                  <a:schemeClr val="accent3"/>
                </a:solidFill>
                <a:ln w="19050">
                  <a:noFill/>
                </a:ln>
              </p:spPr>
              <p:txBody>
                <a:bodyPr anchor="ctr"/>
                <a:lstStyle/>
                <a:p>
                  <a:pPr algn="ctr" fontAlgn="auto">
                    <a:spcBef>
                      <a:spcPts val="0"/>
                    </a:spcBef>
                    <a:spcAft>
                      <a:spcPts val="0"/>
                    </a:spcAft>
                    <a:defRPr/>
                  </a:pPr>
                  <a:endParaRPr lang="en-US" dirty="0">
                    <a:solidFill>
                      <a:srgbClr val="FFFFFF"/>
                    </a:solidFill>
                    <a:latin typeface="Arial" pitchFamily="34" charset="0"/>
                    <a:ea typeface="MS PGothic" pitchFamily="34" charset="-128"/>
                  </a:endParaRPr>
                </a:p>
              </p:txBody>
            </p:sp>
            <p:sp>
              <p:nvSpPr>
                <p:cNvPr id="40" name="TextBox 55"/>
                <p:cNvSpPr txBox="1">
                  <a:spLocks noChangeArrowheads="1"/>
                </p:cNvSpPr>
                <p:nvPr/>
              </p:nvSpPr>
              <p:spPr bwMode="auto">
                <a:xfrm>
                  <a:off x="4876489" y="5181600"/>
                  <a:ext cx="1066061" cy="160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8" tIns="18288" rIns="18288" bIns="18288">
                  <a:spAutoFit/>
                </a:bodyPr>
                <a:lstStyle>
                  <a:lvl1pPr>
                    <a:defRPr sz="3200">
                      <a:solidFill>
                        <a:schemeClr val="tx1"/>
                      </a:solidFill>
                      <a:latin typeface="Arial MT" charset="0"/>
                      <a:ea typeface="MS PGothic" charset="0"/>
                      <a:cs typeface="MS PGothic" charset="0"/>
                    </a:defRPr>
                  </a:lvl1pPr>
                  <a:lvl2pPr>
                    <a:defRPr sz="2800">
                      <a:solidFill>
                        <a:schemeClr val="tx1"/>
                      </a:solidFill>
                      <a:latin typeface="Arial MT" charset="0"/>
                      <a:ea typeface="MS PGothic" charset="0"/>
                      <a:cs typeface="Arial MT" charset="0"/>
                    </a:defRPr>
                  </a:lvl2pPr>
                  <a:lvl3pPr>
                    <a:defRPr sz="2400">
                      <a:solidFill>
                        <a:schemeClr val="tx1"/>
                      </a:solidFill>
                      <a:latin typeface="Arial MT" charset="0"/>
                      <a:ea typeface="MS PGothic" charset="0"/>
                      <a:cs typeface="Arial MT" charset="0"/>
                    </a:defRPr>
                  </a:lvl3pPr>
                  <a:lvl4pPr>
                    <a:defRPr sz="2000">
                      <a:solidFill>
                        <a:schemeClr val="tx1"/>
                      </a:solidFill>
                      <a:latin typeface="Arial MT" charset="0"/>
                      <a:ea typeface="MS PGothic" charset="0"/>
                      <a:cs typeface="Arial MT" charset="0"/>
                    </a:defRPr>
                  </a:lvl4pPr>
                  <a:lvl5pPr>
                    <a:defRPr sz="2000">
                      <a:solidFill>
                        <a:schemeClr val="tx1"/>
                      </a:solidFill>
                      <a:latin typeface="Arial MT" charset="0"/>
                      <a:ea typeface="MS PGothic" charset="0"/>
                      <a:cs typeface="Arial MT" charset="0"/>
                    </a:defRPr>
                  </a:lvl5pPr>
                  <a:lvl6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6pPr>
                  <a:lvl7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7pPr>
                  <a:lvl8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8pPr>
                  <a:lvl9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9pPr>
                </a:lstStyle>
                <a:p>
                  <a:pPr marL="0" lvl="2" fontAlgn="auto">
                    <a:spcBef>
                      <a:spcPts val="0"/>
                    </a:spcBef>
                    <a:spcAft>
                      <a:spcPts val="0"/>
                    </a:spcAft>
                  </a:pPr>
                  <a:r>
                    <a:rPr lang="en-US" sz="800">
                      <a:solidFill>
                        <a:srgbClr val="7E8083"/>
                      </a:solidFill>
                      <a:latin typeface="Arial" charset="0"/>
                    </a:rPr>
                    <a:t>ComEd Service Territory</a:t>
                  </a:r>
                </a:p>
              </p:txBody>
            </p:sp>
          </p:grpSp>
        </p:grpSp>
        <p:pic>
          <p:nvPicPr>
            <p:cNvPr id="29" name="Picture 3" descr="Y:\Nyk\area\ibd\CreativeSvc\CreativeSvc\Creative Services\Client Submissions\T\Tu, Jenny\20140407\comed-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4906" y="2250823"/>
              <a:ext cx="1918694" cy="278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45"/>
            <p:cNvSpPr txBox="1">
              <a:spLocks noChangeArrowheads="1"/>
            </p:cNvSpPr>
            <p:nvPr/>
          </p:nvSpPr>
          <p:spPr bwMode="auto">
            <a:xfrm>
              <a:off x="5875325" y="3438692"/>
              <a:ext cx="367636" cy="280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MT" charset="0"/>
                  <a:ea typeface="MS PGothic" charset="0"/>
                  <a:cs typeface="MS PGothic" charset="0"/>
                </a:defRPr>
              </a:lvl1pPr>
              <a:lvl2pPr>
                <a:defRPr sz="2800">
                  <a:solidFill>
                    <a:schemeClr val="tx1"/>
                  </a:solidFill>
                  <a:latin typeface="Arial MT" charset="0"/>
                  <a:ea typeface="MS PGothic" charset="0"/>
                  <a:cs typeface="Arial MT" charset="0"/>
                </a:defRPr>
              </a:lvl2pPr>
              <a:lvl3pPr>
                <a:defRPr sz="2400">
                  <a:solidFill>
                    <a:schemeClr val="tx1"/>
                  </a:solidFill>
                  <a:latin typeface="Arial MT" charset="0"/>
                  <a:ea typeface="MS PGothic" charset="0"/>
                  <a:cs typeface="Arial MT" charset="0"/>
                </a:defRPr>
              </a:lvl3pPr>
              <a:lvl4pPr>
                <a:defRPr sz="2000">
                  <a:solidFill>
                    <a:schemeClr val="tx1"/>
                  </a:solidFill>
                  <a:latin typeface="Arial MT" charset="0"/>
                  <a:ea typeface="MS PGothic" charset="0"/>
                  <a:cs typeface="Arial MT" charset="0"/>
                </a:defRPr>
              </a:lvl4pPr>
              <a:lvl5pPr>
                <a:defRPr sz="2000">
                  <a:solidFill>
                    <a:schemeClr val="tx1"/>
                  </a:solidFill>
                  <a:latin typeface="Arial MT" charset="0"/>
                  <a:ea typeface="MS PGothic" charset="0"/>
                  <a:cs typeface="Arial MT" charset="0"/>
                </a:defRPr>
              </a:lvl5pPr>
              <a:lvl6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6pPr>
              <a:lvl7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7pPr>
              <a:lvl8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8pPr>
              <a:lvl9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9pPr>
            </a:lstStyle>
            <a:p>
              <a:pPr fontAlgn="auto">
                <a:lnSpc>
                  <a:spcPct val="95000"/>
                </a:lnSpc>
                <a:spcBef>
                  <a:spcPts val="600"/>
                </a:spcBef>
                <a:spcAft>
                  <a:spcPts val="0"/>
                </a:spcAft>
              </a:pPr>
              <a:r>
                <a:rPr lang="en-US" sz="1200" b="1">
                  <a:solidFill>
                    <a:srgbClr val="7E8083"/>
                  </a:solidFill>
                  <a:latin typeface="Arial" charset="0"/>
                </a:rPr>
                <a:t>IL</a:t>
              </a:r>
            </a:p>
          </p:txBody>
        </p:sp>
        <p:sp>
          <p:nvSpPr>
            <p:cNvPr id="31" name="Oval 46"/>
            <p:cNvSpPr>
              <a:spLocks noChangeArrowheads="1"/>
            </p:cNvSpPr>
            <p:nvPr/>
          </p:nvSpPr>
          <p:spPr bwMode="auto">
            <a:xfrm>
              <a:off x="6509551" y="2774883"/>
              <a:ext cx="119452" cy="101753"/>
            </a:xfrm>
            <a:prstGeom prst="ellipse">
              <a:avLst/>
            </a:prstGeom>
            <a:solidFill>
              <a:srgbClr val="2372B9"/>
            </a:solidFill>
            <a:ln w="3175">
              <a:solidFill>
                <a:schemeClr val="bg1"/>
              </a:solidFill>
              <a:round/>
              <a:headEnd/>
              <a:tailEnd/>
            </a:ln>
          </p:spPr>
          <p:txBody>
            <a:bodyPr anchor="ctr"/>
            <a:lstStyle/>
            <a:p>
              <a:pPr algn="ctr" fontAlgn="auto">
                <a:spcBef>
                  <a:spcPts val="0"/>
                </a:spcBef>
                <a:spcAft>
                  <a:spcPts val="0"/>
                </a:spcAft>
              </a:pPr>
              <a:endParaRPr lang="en-US">
                <a:solidFill>
                  <a:srgbClr val="0C65AF"/>
                </a:solidFill>
                <a:latin typeface="Franklin Gothic Book"/>
              </a:endParaRPr>
            </a:p>
          </p:txBody>
        </p:sp>
        <p:sp>
          <p:nvSpPr>
            <p:cNvPr id="32" name="TextBox 47"/>
            <p:cNvSpPr txBox="1">
              <a:spLocks noChangeArrowheads="1"/>
            </p:cNvSpPr>
            <p:nvPr/>
          </p:nvSpPr>
          <p:spPr bwMode="auto">
            <a:xfrm>
              <a:off x="6520929" y="2581037"/>
              <a:ext cx="571772" cy="22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MT" charset="0"/>
                  <a:ea typeface="MS PGothic" charset="0"/>
                  <a:cs typeface="MS PGothic" charset="0"/>
                </a:defRPr>
              </a:lvl1pPr>
              <a:lvl2pPr>
                <a:defRPr sz="2800">
                  <a:solidFill>
                    <a:schemeClr val="tx1"/>
                  </a:solidFill>
                  <a:latin typeface="Arial MT" charset="0"/>
                  <a:ea typeface="MS PGothic" charset="0"/>
                  <a:cs typeface="Arial MT" charset="0"/>
                </a:defRPr>
              </a:lvl2pPr>
              <a:lvl3pPr>
                <a:defRPr sz="2400">
                  <a:solidFill>
                    <a:schemeClr val="tx1"/>
                  </a:solidFill>
                  <a:latin typeface="Arial MT" charset="0"/>
                  <a:ea typeface="MS PGothic" charset="0"/>
                  <a:cs typeface="Arial MT" charset="0"/>
                </a:defRPr>
              </a:lvl3pPr>
              <a:lvl4pPr>
                <a:defRPr sz="2000">
                  <a:solidFill>
                    <a:schemeClr val="tx1"/>
                  </a:solidFill>
                  <a:latin typeface="Arial MT" charset="0"/>
                  <a:ea typeface="MS PGothic" charset="0"/>
                  <a:cs typeface="Arial MT" charset="0"/>
                </a:defRPr>
              </a:lvl4pPr>
              <a:lvl5pPr>
                <a:defRPr sz="2000">
                  <a:solidFill>
                    <a:schemeClr val="tx1"/>
                  </a:solidFill>
                  <a:latin typeface="Arial MT" charset="0"/>
                  <a:ea typeface="MS PGothic" charset="0"/>
                  <a:cs typeface="Arial MT" charset="0"/>
                </a:defRPr>
              </a:lvl5pPr>
              <a:lvl6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6pPr>
              <a:lvl7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7pPr>
              <a:lvl8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8pPr>
              <a:lvl9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9pPr>
            </a:lstStyle>
            <a:p>
              <a:pPr fontAlgn="auto">
                <a:lnSpc>
                  <a:spcPct val="95000"/>
                </a:lnSpc>
                <a:spcBef>
                  <a:spcPts val="600"/>
                </a:spcBef>
                <a:spcAft>
                  <a:spcPts val="0"/>
                </a:spcAft>
              </a:pPr>
              <a:r>
                <a:rPr lang="en-US" sz="900">
                  <a:solidFill>
                    <a:srgbClr val="0C65AF"/>
                  </a:solidFill>
                  <a:latin typeface="Franklin Gothic Book"/>
                </a:rPr>
                <a:t>Chicago </a:t>
              </a:r>
            </a:p>
          </p:txBody>
        </p:sp>
        <p:pic>
          <p:nvPicPr>
            <p:cNvPr id="11" name="Picture 4" descr="Y:\Nyk\area\ibd\CreativeSvc\CreativeSvc\Creative Services\Client Submissions\T\Tu, Jenny\20140407\pepco-01.png"/>
            <p:cNvPicPr>
              <a:picLocks noChangeAspect="1" noChangeArrowheads="1"/>
            </p:cNvPicPr>
            <p:nvPr/>
          </p:nvPicPr>
          <p:blipFill>
            <a:blip r:embed="rId3">
              <a:extLst>
                <a:ext uri="{28A0092B-C50C-407E-A947-70E740481C1C}">
                  <a14:useLocalDpi xmlns:a14="http://schemas.microsoft.com/office/drawing/2010/main" val="0"/>
                </a:ext>
              </a:extLst>
            </a:blip>
            <a:srcRect l="28168" t="3400" r="4494" b="22150"/>
            <a:stretch>
              <a:fillRect/>
            </a:stretch>
          </p:blipFill>
          <p:spPr bwMode="auto">
            <a:xfrm>
              <a:off x="2043615" y="1211932"/>
              <a:ext cx="4195390" cy="3079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27"/>
            <p:cNvSpPr txBox="1">
              <a:spLocks noChangeArrowheads="1"/>
            </p:cNvSpPr>
            <p:nvPr/>
          </p:nvSpPr>
          <p:spPr bwMode="auto">
            <a:xfrm>
              <a:off x="3944785" y="3158589"/>
              <a:ext cx="454509" cy="280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MT" charset="0"/>
                  <a:ea typeface="MS PGothic" charset="0"/>
                  <a:cs typeface="MS PGothic" charset="0"/>
                </a:defRPr>
              </a:lvl1pPr>
              <a:lvl2pPr>
                <a:defRPr sz="2800">
                  <a:solidFill>
                    <a:schemeClr val="tx1"/>
                  </a:solidFill>
                  <a:latin typeface="Arial MT" charset="0"/>
                  <a:ea typeface="MS PGothic" charset="0"/>
                  <a:cs typeface="Arial MT" charset="0"/>
                </a:defRPr>
              </a:lvl2pPr>
              <a:lvl3pPr>
                <a:defRPr sz="2400">
                  <a:solidFill>
                    <a:schemeClr val="tx1"/>
                  </a:solidFill>
                  <a:latin typeface="Arial MT" charset="0"/>
                  <a:ea typeface="MS PGothic" charset="0"/>
                  <a:cs typeface="Arial MT" charset="0"/>
                </a:defRPr>
              </a:lvl3pPr>
              <a:lvl4pPr>
                <a:defRPr sz="2000">
                  <a:solidFill>
                    <a:schemeClr val="tx1"/>
                  </a:solidFill>
                  <a:latin typeface="Arial MT" charset="0"/>
                  <a:ea typeface="MS PGothic" charset="0"/>
                  <a:cs typeface="Arial MT" charset="0"/>
                </a:defRPr>
              </a:lvl4pPr>
              <a:lvl5pPr>
                <a:defRPr sz="2000">
                  <a:solidFill>
                    <a:schemeClr val="tx1"/>
                  </a:solidFill>
                  <a:latin typeface="Arial MT" charset="0"/>
                  <a:ea typeface="MS PGothic" charset="0"/>
                  <a:cs typeface="Arial MT" charset="0"/>
                </a:defRPr>
              </a:lvl5pPr>
              <a:lvl6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6pPr>
              <a:lvl7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7pPr>
              <a:lvl8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8pPr>
              <a:lvl9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9pPr>
            </a:lstStyle>
            <a:p>
              <a:pPr fontAlgn="auto">
                <a:lnSpc>
                  <a:spcPct val="95000"/>
                </a:lnSpc>
                <a:spcBef>
                  <a:spcPts val="600"/>
                </a:spcBef>
                <a:spcAft>
                  <a:spcPts val="0"/>
                </a:spcAft>
              </a:pPr>
              <a:r>
                <a:rPr lang="en-US" sz="1200" b="1" dirty="0">
                  <a:solidFill>
                    <a:srgbClr val="7E8083"/>
                  </a:solidFill>
                  <a:latin typeface="Arial" charset="0"/>
                </a:rPr>
                <a:t>DE</a:t>
              </a:r>
            </a:p>
          </p:txBody>
        </p:sp>
        <p:sp>
          <p:nvSpPr>
            <p:cNvPr id="13" name="TextBox 28"/>
            <p:cNvSpPr txBox="1">
              <a:spLocks noChangeArrowheads="1"/>
            </p:cNvSpPr>
            <p:nvPr/>
          </p:nvSpPr>
          <p:spPr bwMode="auto">
            <a:xfrm>
              <a:off x="2043615" y="2306078"/>
              <a:ext cx="503868" cy="280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MT" charset="0"/>
                  <a:ea typeface="MS PGothic" charset="0"/>
                  <a:cs typeface="MS PGothic" charset="0"/>
                </a:defRPr>
              </a:lvl1pPr>
              <a:lvl2pPr>
                <a:defRPr sz="2800">
                  <a:solidFill>
                    <a:schemeClr val="tx1"/>
                  </a:solidFill>
                  <a:latin typeface="Arial MT" charset="0"/>
                  <a:ea typeface="MS PGothic" charset="0"/>
                  <a:cs typeface="Arial MT" charset="0"/>
                </a:defRPr>
              </a:lvl2pPr>
              <a:lvl3pPr>
                <a:defRPr sz="2400">
                  <a:solidFill>
                    <a:schemeClr val="tx1"/>
                  </a:solidFill>
                  <a:latin typeface="Arial MT" charset="0"/>
                  <a:ea typeface="MS PGothic" charset="0"/>
                  <a:cs typeface="Arial MT" charset="0"/>
                </a:defRPr>
              </a:lvl3pPr>
              <a:lvl4pPr>
                <a:defRPr sz="2000">
                  <a:solidFill>
                    <a:schemeClr val="tx1"/>
                  </a:solidFill>
                  <a:latin typeface="Arial MT" charset="0"/>
                  <a:ea typeface="MS PGothic" charset="0"/>
                  <a:cs typeface="Arial MT" charset="0"/>
                </a:defRPr>
              </a:lvl4pPr>
              <a:lvl5pPr>
                <a:defRPr sz="2000">
                  <a:solidFill>
                    <a:schemeClr val="tx1"/>
                  </a:solidFill>
                  <a:latin typeface="Arial MT" charset="0"/>
                  <a:ea typeface="MS PGothic" charset="0"/>
                  <a:cs typeface="Arial MT" charset="0"/>
                </a:defRPr>
              </a:lvl5pPr>
              <a:lvl6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6pPr>
              <a:lvl7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7pPr>
              <a:lvl8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8pPr>
              <a:lvl9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9pPr>
            </a:lstStyle>
            <a:p>
              <a:pPr fontAlgn="auto">
                <a:lnSpc>
                  <a:spcPct val="95000"/>
                </a:lnSpc>
                <a:spcBef>
                  <a:spcPts val="600"/>
                </a:spcBef>
                <a:spcAft>
                  <a:spcPts val="0"/>
                </a:spcAft>
              </a:pPr>
              <a:r>
                <a:rPr lang="en-US" sz="1200" b="1">
                  <a:solidFill>
                    <a:srgbClr val="7E8083"/>
                  </a:solidFill>
                  <a:latin typeface="Arial" charset="0"/>
                </a:rPr>
                <a:t>MD</a:t>
              </a:r>
            </a:p>
          </p:txBody>
        </p:sp>
        <p:sp>
          <p:nvSpPr>
            <p:cNvPr id="14" name="TextBox 29"/>
            <p:cNvSpPr txBox="1">
              <a:spLocks noChangeArrowheads="1"/>
            </p:cNvSpPr>
            <p:nvPr/>
          </p:nvSpPr>
          <p:spPr bwMode="auto">
            <a:xfrm>
              <a:off x="2794455" y="1506589"/>
              <a:ext cx="427183" cy="280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MT" charset="0"/>
                  <a:ea typeface="MS PGothic" charset="0"/>
                  <a:cs typeface="MS PGothic" charset="0"/>
                </a:defRPr>
              </a:lvl1pPr>
              <a:lvl2pPr>
                <a:defRPr sz="2800">
                  <a:solidFill>
                    <a:schemeClr val="tx1"/>
                  </a:solidFill>
                  <a:latin typeface="Arial MT" charset="0"/>
                  <a:ea typeface="MS PGothic" charset="0"/>
                  <a:cs typeface="Arial MT" charset="0"/>
                </a:defRPr>
              </a:lvl2pPr>
              <a:lvl3pPr>
                <a:defRPr sz="2400">
                  <a:solidFill>
                    <a:schemeClr val="tx1"/>
                  </a:solidFill>
                  <a:latin typeface="Arial MT" charset="0"/>
                  <a:ea typeface="MS PGothic" charset="0"/>
                  <a:cs typeface="Arial MT" charset="0"/>
                </a:defRPr>
              </a:lvl3pPr>
              <a:lvl4pPr>
                <a:defRPr sz="2000">
                  <a:solidFill>
                    <a:schemeClr val="tx1"/>
                  </a:solidFill>
                  <a:latin typeface="Arial MT" charset="0"/>
                  <a:ea typeface="MS PGothic" charset="0"/>
                  <a:cs typeface="Arial MT" charset="0"/>
                </a:defRPr>
              </a:lvl4pPr>
              <a:lvl5pPr>
                <a:defRPr sz="2000">
                  <a:solidFill>
                    <a:schemeClr val="tx1"/>
                  </a:solidFill>
                  <a:latin typeface="Arial MT" charset="0"/>
                  <a:ea typeface="MS PGothic" charset="0"/>
                  <a:cs typeface="Arial MT" charset="0"/>
                </a:defRPr>
              </a:lvl5pPr>
              <a:lvl6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6pPr>
              <a:lvl7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7pPr>
              <a:lvl8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8pPr>
              <a:lvl9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9pPr>
            </a:lstStyle>
            <a:p>
              <a:pPr fontAlgn="auto">
                <a:lnSpc>
                  <a:spcPct val="95000"/>
                </a:lnSpc>
                <a:spcBef>
                  <a:spcPts val="600"/>
                </a:spcBef>
                <a:spcAft>
                  <a:spcPts val="0"/>
                </a:spcAft>
              </a:pPr>
              <a:r>
                <a:rPr lang="en-US" sz="1200" b="1">
                  <a:solidFill>
                    <a:srgbClr val="7E8083"/>
                  </a:solidFill>
                  <a:latin typeface="Arial" charset="0"/>
                </a:rPr>
                <a:t>PA</a:t>
              </a:r>
            </a:p>
          </p:txBody>
        </p:sp>
        <p:sp>
          <p:nvSpPr>
            <p:cNvPr id="15" name="TextBox 30"/>
            <p:cNvSpPr txBox="1">
              <a:spLocks noChangeArrowheads="1"/>
            </p:cNvSpPr>
            <p:nvPr/>
          </p:nvSpPr>
          <p:spPr bwMode="auto">
            <a:xfrm>
              <a:off x="4941388" y="1666487"/>
              <a:ext cx="422919" cy="280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MT" charset="0"/>
                  <a:ea typeface="MS PGothic" charset="0"/>
                  <a:cs typeface="MS PGothic" charset="0"/>
                </a:defRPr>
              </a:lvl1pPr>
              <a:lvl2pPr>
                <a:defRPr sz="2800">
                  <a:solidFill>
                    <a:schemeClr val="tx1"/>
                  </a:solidFill>
                  <a:latin typeface="Arial MT" charset="0"/>
                  <a:ea typeface="MS PGothic" charset="0"/>
                  <a:cs typeface="Arial MT" charset="0"/>
                </a:defRPr>
              </a:lvl2pPr>
              <a:lvl3pPr>
                <a:defRPr sz="2400">
                  <a:solidFill>
                    <a:schemeClr val="tx1"/>
                  </a:solidFill>
                  <a:latin typeface="Arial MT" charset="0"/>
                  <a:ea typeface="MS PGothic" charset="0"/>
                  <a:cs typeface="Arial MT" charset="0"/>
                </a:defRPr>
              </a:lvl3pPr>
              <a:lvl4pPr>
                <a:defRPr sz="2000">
                  <a:solidFill>
                    <a:schemeClr val="tx1"/>
                  </a:solidFill>
                  <a:latin typeface="Arial MT" charset="0"/>
                  <a:ea typeface="MS PGothic" charset="0"/>
                  <a:cs typeface="Arial MT" charset="0"/>
                </a:defRPr>
              </a:lvl4pPr>
              <a:lvl5pPr>
                <a:defRPr sz="2000">
                  <a:solidFill>
                    <a:schemeClr val="tx1"/>
                  </a:solidFill>
                  <a:latin typeface="Arial MT" charset="0"/>
                  <a:ea typeface="MS PGothic" charset="0"/>
                  <a:cs typeface="Arial MT" charset="0"/>
                </a:defRPr>
              </a:lvl5pPr>
              <a:lvl6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6pPr>
              <a:lvl7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7pPr>
              <a:lvl8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8pPr>
              <a:lvl9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9pPr>
            </a:lstStyle>
            <a:p>
              <a:pPr fontAlgn="auto">
                <a:lnSpc>
                  <a:spcPct val="95000"/>
                </a:lnSpc>
                <a:spcBef>
                  <a:spcPts val="600"/>
                </a:spcBef>
                <a:spcAft>
                  <a:spcPts val="0"/>
                </a:spcAft>
              </a:pPr>
              <a:r>
                <a:rPr lang="en-US" sz="1200" b="1">
                  <a:solidFill>
                    <a:srgbClr val="7E8083"/>
                  </a:solidFill>
                  <a:latin typeface="Arial" charset="0"/>
                </a:rPr>
                <a:t>NJ</a:t>
              </a:r>
            </a:p>
          </p:txBody>
        </p:sp>
        <p:sp>
          <p:nvSpPr>
            <p:cNvPr id="16" name="TextBox 31"/>
            <p:cNvSpPr txBox="1">
              <a:spLocks noChangeArrowheads="1"/>
            </p:cNvSpPr>
            <p:nvPr/>
          </p:nvSpPr>
          <p:spPr bwMode="auto">
            <a:xfrm>
              <a:off x="2149202" y="3795126"/>
              <a:ext cx="423945" cy="280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MT" charset="0"/>
                  <a:ea typeface="MS PGothic" charset="0"/>
                  <a:cs typeface="MS PGothic" charset="0"/>
                </a:defRPr>
              </a:lvl1pPr>
              <a:lvl2pPr>
                <a:defRPr sz="2800">
                  <a:solidFill>
                    <a:schemeClr val="tx1"/>
                  </a:solidFill>
                  <a:latin typeface="Arial MT" charset="0"/>
                  <a:ea typeface="MS PGothic" charset="0"/>
                  <a:cs typeface="Arial MT" charset="0"/>
                </a:defRPr>
              </a:lvl2pPr>
              <a:lvl3pPr>
                <a:defRPr sz="2400">
                  <a:solidFill>
                    <a:schemeClr val="tx1"/>
                  </a:solidFill>
                  <a:latin typeface="Arial MT" charset="0"/>
                  <a:ea typeface="MS PGothic" charset="0"/>
                  <a:cs typeface="Arial MT" charset="0"/>
                </a:defRPr>
              </a:lvl3pPr>
              <a:lvl4pPr>
                <a:defRPr sz="2000">
                  <a:solidFill>
                    <a:schemeClr val="tx1"/>
                  </a:solidFill>
                  <a:latin typeface="Arial MT" charset="0"/>
                  <a:ea typeface="MS PGothic" charset="0"/>
                  <a:cs typeface="Arial MT" charset="0"/>
                </a:defRPr>
              </a:lvl4pPr>
              <a:lvl5pPr>
                <a:defRPr sz="2000">
                  <a:solidFill>
                    <a:schemeClr val="tx1"/>
                  </a:solidFill>
                  <a:latin typeface="Arial MT" charset="0"/>
                  <a:ea typeface="MS PGothic" charset="0"/>
                  <a:cs typeface="Arial MT" charset="0"/>
                </a:defRPr>
              </a:lvl5pPr>
              <a:lvl6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6pPr>
              <a:lvl7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7pPr>
              <a:lvl8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8pPr>
              <a:lvl9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9pPr>
            </a:lstStyle>
            <a:p>
              <a:pPr fontAlgn="auto">
                <a:lnSpc>
                  <a:spcPct val="95000"/>
                </a:lnSpc>
                <a:spcBef>
                  <a:spcPts val="600"/>
                </a:spcBef>
                <a:spcAft>
                  <a:spcPts val="0"/>
                </a:spcAft>
              </a:pPr>
              <a:r>
                <a:rPr lang="en-US" sz="1200" b="1">
                  <a:solidFill>
                    <a:srgbClr val="7E8083"/>
                  </a:solidFill>
                  <a:latin typeface="Arial" charset="0"/>
                </a:rPr>
                <a:t>VA</a:t>
              </a:r>
            </a:p>
          </p:txBody>
        </p:sp>
        <p:sp>
          <p:nvSpPr>
            <p:cNvPr id="17" name="Oval 32"/>
            <p:cNvSpPr>
              <a:spLocks noChangeArrowheads="1"/>
            </p:cNvSpPr>
            <p:nvPr/>
          </p:nvSpPr>
          <p:spPr bwMode="auto">
            <a:xfrm>
              <a:off x="4284759" y="1952397"/>
              <a:ext cx="119452" cy="101753"/>
            </a:xfrm>
            <a:prstGeom prst="ellipse">
              <a:avLst/>
            </a:prstGeom>
            <a:solidFill>
              <a:schemeClr val="accent3"/>
            </a:solidFill>
            <a:ln w="3175">
              <a:solidFill>
                <a:schemeClr val="bg1"/>
              </a:solidFill>
              <a:round/>
              <a:headEnd/>
              <a:tailEnd/>
            </a:ln>
          </p:spPr>
          <p:txBody>
            <a:bodyPr anchor="ctr"/>
            <a:lstStyle/>
            <a:p>
              <a:pPr algn="ctr" fontAlgn="auto">
                <a:spcBef>
                  <a:spcPts val="0"/>
                </a:spcBef>
                <a:spcAft>
                  <a:spcPts val="0"/>
                </a:spcAft>
              </a:pPr>
              <a:endParaRPr lang="en-US">
                <a:solidFill>
                  <a:srgbClr val="FFFFFF"/>
                </a:solidFill>
                <a:latin typeface="Franklin Gothic Book"/>
              </a:endParaRPr>
            </a:p>
          </p:txBody>
        </p:sp>
        <p:sp>
          <p:nvSpPr>
            <p:cNvPr id="18" name="TextBox 33"/>
            <p:cNvSpPr txBox="1">
              <a:spLocks noChangeArrowheads="1"/>
            </p:cNvSpPr>
            <p:nvPr/>
          </p:nvSpPr>
          <p:spPr bwMode="auto">
            <a:xfrm>
              <a:off x="4389992" y="1928443"/>
              <a:ext cx="785867" cy="22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MT" charset="0"/>
                  <a:ea typeface="MS PGothic" charset="0"/>
                  <a:cs typeface="MS PGothic" charset="0"/>
                </a:defRPr>
              </a:lvl1pPr>
              <a:lvl2pPr>
                <a:defRPr sz="2800">
                  <a:solidFill>
                    <a:schemeClr val="tx1"/>
                  </a:solidFill>
                  <a:latin typeface="Arial MT" charset="0"/>
                  <a:ea typeface="MS PGothic" charset="0"/>
                  <a:cs typeface="Arial MT" charset="0"/>
                </a:defRPr>
              </a:lvl2pPr>
              <a:lvl3pPr>
                <a:defRPr sz="2400">
                  <a:solidFill>
                    <a:schemeClr val="tx1"/>
                  </a:solidFill>
                  <a:latin typeface="Arial MT" charset="0"/>
                  <a:ea typeface="MS PGothic" charset="0"/>
                  <a:cs typeface="Arial MT" charset="0"/>
                </a:defRPr>
              </a:lvl3pPr>
              <a:lvl4pPr>
                <a:defRPr sz="2000">
                  <a:solidFill>
                    <a:schemeClr val="tx1"/>
                  </a:solidFill>
                  <a:latin typeface="Arial MT" charset="0"/>
                  <a:ea typeface="MS PGothic" charset="0"/>
                  <a:cs typeface="Arial MT" charset="0"/>
                </a:defRPr>
              </a:lvl4pPr>
              <a:lvl5pPr>
                <a:defRPr sz="2000">
                  <a:solidFill>
                    <a:schemeClr val="tx1"/>
                  </a:solidFill>
                  <a:latin typeface="Arial MT" charset="0"/>
                  <a:ea typeface="MS PGothic" charset="0"/>
                  <a:cs typeface="Arial MT" charset="0"/>
                </a:defRPr>
              </a:lvl5pPr>
              <a:lvl6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6pPr>
              <a:lvl7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7pPr>
              <a:lvl8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8pPr>
              <a:lvl9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9pPr>
            </a:lstStyle>
            <a:p>
              <a:pPr fontAlgn="auto">
                <a:lnSpc>
                  <a:spcPct val="95000"/>
                </a:lnSpc>
                <a:spcBef>
                  <a:spcPts val="600"/>
                </a:spcBef>
                <a:spcAft>
                  <a:spcPts val="0"/>
                </a:spcAft>
              </a:pPr>
              <a:r>
                <a:rPr lang="en-US" sz="900">
                  <a:solidFill>
                    <a:srgbClr val="0C65AF"/>
                  </a:solidFill>
                  <a:latin typeface="Franklin Gothic Book"/>
                </a:rPr>
                <a:t>Philadelphia</a:t>
              </a:r>
            </a:p>
          </p:txBody>
        </p:sp>
        <p:sp>
          <p:nvSpPr>
            <p:cNvPr id="19" name="Oval 34"/>
            <p:cNvSpPr>
              <a:spLocks noChangeArrowheads="1"/>
            </p:cNvSpPr>
            <p:nvPr/>
          </p:nvSpPr>
          <p:spPr bwMode="auto">
            <a:xfrm>
              <a:off x="2993541" y="2650131"/>
              <a:ext cx="119452" cy="101753"/>
            </a:xfrm>
            <a:prstGeom prst="ellipse">
              <a:avLst/>
            </a:prstGeom>
            <a:solidFill>
              <a:schemeClr val="accent3"/>
            </a:solidFill>
            <a:ln w="3175">
              <a:solidFill>
                <a:schemeClr val="bg1"/>
              </a:solidFill>
              <a:round/>
              <a:headEnd/>
              <a:tailEnd/>
            </a:ln>
          </p:spPr>
          <p:txBody>
            <a:bodyPr anchor="ctr"/>
            <a:lstStyle/>
            <a:p>
              <a:pPr algn="ctr" fontAlgn="auto">
                <a:spcBef>
                  <a:spcPts val="0"/>
                </a:spcBef>
                <a:spcAft>
                  <a:spcPts val="0"/>
                </a:spcAft>
              </a:pPr>
              <a:endParaRPr lang="en-US">
                <a:solidFill>
                  <a:srgbClr val="FFFFFF"/>
                </a:solidFill>
                <a:latin typeface="Franklin Gothic Book"/>
              </a:endParaRPr>
            </a:p>
          </p:txBody>
        </p:sp>
        <p:sp>
          <p:nvSpPr>
            <p:cNvPr id="20" name="TextBox 35"/>
            <p:cNvSpPr txBox="1">
              <a:spLocks noChangeArrowheads="1"/>
            </p:cNvSpPr>
            <p:nvPr/>
          </p:nvSpPr>
          <p:spPr bwMode="auto">
            <a:xfrm>
              <a:off x="2676427" y="2436298"/>
              <a:ext cx="656024" cy="22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MT" charset="0"/>
                  <a:ea typeface="MS PGothic" charset="0"/>
                  <a:cs typeface="MS PGothic" charset="0"/>
                </a:defRPr>
              </a:lvl1pPr>
              <a:lvl2pPr>
                <a:defRPr sz="2800">
                  <a:solidFill>
                    <a:schemeClr val="tx1"/>
                  </a:solidFill>
                  <a:latin typeface="Arial MT" charset="0"/>
                  <a:ea typeface="MS PGothic" charset="0"/>
                  <a:cs typeface="Arial MT" charset="0"/>
                </a:defRPr>
              </a:lvl2pPr>
              <a:lvl3pPr>
                <a:defRPr sz="2400">
                  <a:solidFill>
                    <a:schemeClr val="tx1"/>
                  </a:solidFill>
                  <a:latin typeface="Arial MT" charset="0"/>
                  <a:ea typeface="MS PGothic" charset="0"/>
                  <a:cs typeface="Arial MT" charset="0"/>
                </a:defRPr>
              </a:lvl3pPr>
              <a:lvl4pPr>
                <a:defRPr sz="2000">
                  <a:solidFill>
                    <a:schemeClr val="tx1"/>
                  </a:solidFill>
                  <a:latin typeface="Arial MT" charset="0"/>
                  <a:ea typeface="MS PGothic" charset="0"/>
                  <a:cs typeface="Arial MT" charset="0"/>
                </a:defRPr>
              </a:lvl4pPr>
              <a:lvl5pPr>
                <a:defRPr sz="2000">
                  <a:solidFill>
                    <a:schemeClr val="tx1"/>
                  </a:solidFill>
                  <a:latin typeface="Arial MT" charset="0"/>
                  <a:ea typeface="MS PGothic" charset="0"/>
                  <a:cs typeface="Arial MT" charset="0"/>
                </a:defRPr>
              </a:lvl5pPr>
              <a:lvl6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6pPr>
              <a:lvl7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7pPr>
              <a:lvl8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8pPr>
              <a:lvl9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9pPr>
            </a:lstStyle>
            <a:p>
              <a:pPr fontAlgn="auto">
                <a:lnSpc>
                  <a:spcPct val="95000"/>
                </a:lnSpc>
                <a:spcBef>
                  <a:spcPts val="600"/>
                </a:spcBef>
                <a:spcAft>
                  <a:spcPts val="0"/>
                </a:spcAft>
              </a:pPr>
              <a:r>
                <a:rPr lang="en-US" sz="900">
                  <a:solidFill>
                    <a:srgbClr val="0C65AF"/>
                  </a:solidFill>
                  <a:latin typeface="Franklin Gothic Book"/>
                </a:rPr>
                <a:t>Baltimore</a:t>
              </a:r>
            </a:p>
          </p:txBody>
        </p:sp>
        <p:sp>
          <p:nvSpPr>
            <p:cNvPr id="21" name="Oval 36"/>
            <p:cNvSpPr>
              <a:spLocks noChangeArrowheads="1"/>
            </p:cNvSpPr>
            <p:nvPr/>
          </p:nvSpPr>
          <p:spPr bwMode="auto">
            <a:xfrm>
              <a:off x="2595369" y="3018378"/>
              <a:ext cx="119452" cy="101753"/>
            </a:xfrm>
            <a:prstGeom prst="ellipse">
              <a:avLst/>
            </a:prstGeom>
            <a:solidFill>
              <a:schemeClr val="accent3"/>
            </a:solidFill>
            <a:ln w="3175">
              <a:solidFill>
                <a:schemeClr val="bg1"/>
              </a:solidFill>
              <a:round/>
              <a:headEnd/>
              <a:tailEnd/>
            </a:ln>
          </p:spPr>
          <p:txBody>
            <a:bodyPr anchor="ctr"/>
            <a:lstStyle/>
            <a:p>
              <a:pPr algn="ctr" fontAlgn="auto">
                <a:spcBef>
                  <a:spcPts val="0"/>
                </a:spcBef>
                <a:spcAft>
                  <a:spcPts val="0"/>
                </a:spcAft>
              </a:pPr>
              <a:endParaRPr lang="en-US">
                <a:solidFill>
                  <a:srgbClr val="FFFFFF"/>
                </a:solidFill>
                <a:latin typeface="Franklin Gothic Book"/>
              </a:endParaRPr>
            </a:p>
          </p:txBody>
        </p:sp>
        <p:sp>
          <p:nvSpPr>
            <p:cNvPr id="22" name="Oval 37"/>
            <p:cNvSpPr>
              <a:spLocks noChangeArrowheads="1"/>
            </p:cNvSpPr>
            <p:nvPr/>
          </p:nvSpPr>
          <p:spPr bwMode="auto">
            <a:xfrm>
              <a:off x="3991818" y="2889978"/>
              <a:ext cx="119452" cy="101753"/>
            </a:xfrm>
            <a:prstGeom prst="ellipse">
              <a:avLst/>
            </a:prstGeom>
            <a:solidFill>
              <a:schemeClr val="accent3"/>
            </a:solidFill>
            <a:ln w="3175">
              <a:solidFill>
                <a:schemeClr val="bg1"/>
              </a:solidFill>
              <a:round/>
              <a:headEnd/>
              <a:tailEnd/>
            </a:ln>
          </p:spPr>
          <p:txBody>
            <a:bodyPr anchor="ctr"/>
            <a:lstStyle/>
            <a:p>
              <a:pPr algn="ctr" fontAlgn="auto">
                <a:spcBef>
                  <a:spcPts val="0"/>
                </a:spcBef>
                <a:spcAft>
                  <a:spcPts val="0"/>
                </a:spcAft>
              </a:pPr>
              <a:endParaRPr lang="en-US">
                <a:solidFill>
                  <a:srgbClr val="FFFFFF"/>
                </a:solidFill>
                <a:latin typeface="Franklin Gothic Book"/>
              </a:endParaRPr>
            </a:p>
          </p:txBody>
        </p:sp>
        <p:sp>
          <p:nvSpPr>
            <p:cNvPr id="23" name="TextBox 38"/>
            <p:cNvSpPr txBox="1">
              <a:spLocks noChangeArrowheads="1"/>
            </p:cNvSpPr>
            <p:nvPr/>
          </p:nvSpPr>
          <p:spPr bwMode="auto">
            <a:xfrm>
              <a:off x="4087864" y="2780798"/>
              <a:ext cx="465655" cy="22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MT" charset="0"/>
                  <a:ea typeface="MS PGothic" charset="0"/>
                  <a:cs typeface="MS PGothic" charset="0"/>
                </a:defRPr>
              </a:lvl1pPr>
              <a:lvl2pPr>
                <a:defRPr sz="2800">
                  <a:solidFill>
                    <a:schemeClr val="tx1"/>
                  </a:solidFill>
                  <a:latin typeface="Arial MT" charset="0"/>
                  <a:ea typeface="MS PGothic" charset="0"/>
                  <a:cs typeface="Arial MT" charset="0"/>
                </a:defRPr>
              </a:lvl2pPr>
              <a:lvl3pPr>
                <a:defRPr sz="2400">
                  <a:solidFill>
                    <a:schemeClr val="tx1"/>
                  </a:solidFill>
                  <a:latin typeface="Arial MT" charset="0"/>
                  <a:ea typeface="MS PGothic" charset="0"/>
                  <a:cs typeface="Arial MT" charset="0"/>
                </a:defRPr>
              </a:lvl3pPr>
              <a:lvl4pPr>
                <a:defRPr sz="2000">
                  <a:solidFill>
                    <a:schemeClr val="tx1"/>
                  </a:solidFill>
                  <a:latin typeface="Arial MT" charset="0"/>
                  <a:ea typeface="MS PGothic" charset="0"/>
                  <a:cs typeface="Arial MT" charset="0"/>
                </a:defRPr>
              </a:lvl4pPr>
              <a:lvl5pPr>
                <a:defRPr sz="2000">
                  <a:solidFill>
                    <a:schemeClr val="tx1"/>
                  </a:solidFill>
                  <a:latin typeface="Arial MT" charset="0"/>
                  <a:ea typeface="MS PGothic" charset="0"/>
                  <a:cs typeface="Arial MT" charset="0"/>
                </a:defRPr>
              </a:lvl5pPr>
              <a:lvl6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6pPr>
              <a:lvl7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7pPr>
              <a:lvl8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8pPr>
              <a:lvl9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9pPr>
            </a:lstStyle>
            <a:p>
              <a:pPr fontAlgn="auto">
                <a:lnSpc>
                  <a:spcPct val="95000"/>
                </a:lnSpc>
                <a:spcBef>
                  <a:spcPts val="600"/>
                </a:spcBef>
                <a:spcAft>
                  <a:spcPts val="0"/>
                </a:spcAft>
              </a:pPr>
              <a:r>
                <a:rPr lang="en-US" sz="900" dirty="0">
                  <a:solidFill>
                    <a:srgbClr val="0C65AF"/>
                  </a:solidFill>
                  <a:latin typeface="Franklin Gothic Book"/>
                </a:rPr>
                <a:t>Dover</a:t>
              </a:r>
            </a:p>
          </p:txBody>
        </p:sp>
        <p:sp>
          <p:nvSpPr>
            <p:cNvPr id="24" name="Oval 39"/>
            <p:cNvSpPr>
              <a:spLocks noChangeArrowheads="1"/>
            </p:cNvSpPr>
            <p:nvPr/>
          </p:nvSpPr>
          <p:spPr bwMode="auto">
            <a:xfrm>
              <a:off x="4004262" y="2170741"/>
              <a:ext cx="119452" cy="101753"/>
            </a:xfrm>
            <a:prstGeom prst="ellipse">
              <a:avLst/>
            </a:prstGeom>
            <a:solidFill>
              <a:schemeClr val="accent3"/>
            </a:solidFill>
            <a:ln w="3175">
              <a:solidFill>
                <a:schemeClr val="bg1"/>
              </a:solidFill>
              <a:round/>
              <a:headEnd/>
              <a:tailEnd/>
            </a:ln>
          </p:spPr>
          <p:txBody>
            <a:bodyPr anchor="ctr"/>
            <a:lstStyle/>
            <a:p>
              <a:pPr algn="ctr" fontAlgn="auto">
                <a:spcBef>
                  <a:spcPts val="0"/>
                </a:spcBef>
                <a:spcAft>
                  <a:spcPts val="0"/>
                </a:spcAft>
              </a:pPr>
              <a:endParaRPr lang="en-US">
                <a:solidFill>
                  <a:srgbClr val="FFFFFF"/>
                </a:solidFill>
                <a:latin typeface="Franklin Gothic Book"/>
              </a:endParaRPr>
            </a:p>
          </p:txBody>
        </p:sp>
        <p:sp>
          <p:nvSpPr>
            <p:cNvPr id="25" name="TextBox 40"/>
            <p:cNvSpPr txBox="1">
              <a:spLocks noChangeArrowheads="1"/>
            </p:cNvSpPr>
            <p:nvPr/>
          </p:nvSpPr>
          <p:spPr bwMode="auto">
            <a:xfrm>
              <a:off x="4106292" y="2142238"/>
              <a:ext cx="740814" cy="22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MT" charset="0"/>
                  <a:ea typeface="MS PGothic" charset="0"/>
                  <a:cs typeface="MS PGothic" charset="0"/>
                </a:defRPr>
              </a:lvl1pPr>
              <a:lvl2pPr>
                <a:defRPr sz="2800">
                  <a:solidFill>
                    <a:schemeClr val="tx1"/>
                  </a:solidFill>
                  <a:latin typeface="Arial MT" charset="0"/>
                  <a:ea typeface="MS PGothic" charset="0"/>
                  <a:cs typeface="Arial MT" charset="0"/>
                </a:defRPr>
              </a:lvl2pPr>
              <a:lvl3pPr>
                <a:defRPr sz="2400">
                  <a:solidFill>
                    <a:schemeClr val="tx1"/>
                  </a:solidFill>
                  <a:latin typeface="Arial MT" charset="0"/>
                  <a:ea typeface="MS PGothic" charset="0"/>
                  <a:cs typeface="Arial MT" charset="0"/>
                </a:defRPr>
              </a:lvl3pPr>
              <a:lvl4pPr>
                <a:defRPr sz="2000">
                  <a:solidFill>
                    <a:schemeClr val="tx1"/>
                  </a:solidFill>
                  <a:latin typeface="Arial MT" charset="0"/>
                  <a:ea typeface="MS PGothic" charset="0"/>
                  <a:cs typeface="Arial MT" charset="0"/>
                </a:defRPr>
              </a:lvl4pPr>
              <a:lvl5pPr>
                <a:defRPr sz="2000">
                  <a:solidFill>
                    <a:schemeClr val="tx1"/>
                  </a:solidFill>
                  <a:latin typeface="Arial MT" charset="0"/>
                  <a:ea typeface="MS PGothic" charset="0"/>
                  <a:cs typeface="Arial MT" charset="0"/>
                </a:defRPr>
              </a:lvl5pPr>
              <a:lvl6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6pPr>
              <a:lvl7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7pPr>
              <a:lvl8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8pPr>
              <a:lvl9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9pPr>
            </a:lstStyle>
            <a:p>
              <a:pPr fontAlgn="auto">
                <a:lnSpc>
                  <a:spcPct val="95000"/>
                </a:lnSpc>
                <a:spcBef>
                  <a:spcPts val="600"/>
                </a:spcBef>
                <a:spcAft>
                  <a:spcPts val="0"/>
                </a:spcAft>
              </a:pPr>
              <a:r>
                <a:rPr lang="en-US" sz="900" dirty="0">
                  <a:solidFill>
                    <a:srgbClr val="0C65AF"/>
                  </a:solidFill>
                  <a:latin typeface="Franklin Gothic Book"/>
                </a:rPr>
                <a:t>Wilmington</a:t>
              </a:r>
            </a:p>
          </p:txBody>
        </p:sp>
        <p:sp>
          <p:nvSpPr>
            <p:cNvPr id="26" name="Oval 41"/>
            <p:cNvSpPr>
              <a:spLocks noChangeArrowheads="1"/>
            </p:cNvSpPr>
            <p:nvPr/>
          </p:nvSpPr>
          <p:spPr bwMode="auto">
            <a:xfrm>
              <a:off x="4728435" y="1690744"/>
              <a:ext cx="119452" cy="101753"/>
            </a:xfrm>
            <a:prstGeom prst="ellipse">
              <a:avLst/>
            </a:prstGeom>
            <a:solidFill>
              <a:schemeClr val="accent3"/>
            </a:solidFill>
            <a:ln w="3175">
              <a:solidFill>
                <a:schemeClr val="bg1"/>
              </a:solidFill>
              <a:round/>
              <a:headEnd/>
              <a:tailEnd/>
            </a:ln>
          </p:spPr>
          <p:txBody>
            <a:bodyPr anchor="ctr"/>
            <a:lstStyle/>
            <a:p>
              <a:pPr algn="ctr" fontAlgn="auto">
                <a:spcBef>
                  <a:spcPts val="0"/>
                </a:spcBef>
                <a:spcAft>
                  <a:spcPts val="0"/>
                </a:spcAft>
              </a:pPr>
              <a:endParaRPr lang="en-US">
                <a:solidFill>
                  <a:srgbClr val="FFFFFF"/>
                </a:solidFill>
                <a:latin typeface="Franklin Gothic Book"/>
              </a:endParaRPr>
            </a:p>
          </p:txBody>
        </p:sp>
        <p:sp>
          <p:nvSpPr>
            <p:cNvPr id="27" name="TextBox 42"/>
            <p:cNvSpPr txBox="1">
              <a:spLocks noChangeArrowheads="1"/>
            </p:cNvSpPr>
            <p:nvPr/>
          </p:nvSpPr>
          <p:spPr bwMode="auto">
            <a:xfrm>
              <a:off x="4739813" y="1496898"/>
              <a:ext cx="549907" cy="22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MT" charset="0"/>
                  <a:ea typeface="MS PGothic" charset="0"/>
                  <a:cs typeface="MS PGothic" charset="0"/>
                </a:defRPr>
              </a:lvl1pPr>
              <a:lvl2pPr>
                <a:defRPr sz="2800">
                  <a:solidFill>
                    <a:schemeClr val="tx1"/>
                  </a:solidFill>
                  <a:latin typeface="Arial MT" charset="0"/>
                  <a:ea typeface="MS PGothic" charset="0"/>
                  <a:cs typeface="Arial MT" charset="0"/>
                </a:defRPr>
              </a:lvl2pPr>
              <a:lvl3pPr>
                <a:defRPr sz="2400">
                  <a:solidFill>
                    <a:schemeClr val="tx1"/>
                  </a:solidFill>
                  <a:latin typeface="Arial MT" charset="0"/>
                  <a:ea typeface="MS PGothic" charset="0"/>
                  <a:cs typeface="Arial MT" charset="0"/>
                </a:defRPr>
              </a:lvl3pPr>
              <a:lvl4pPr>
                <a:defRPr sz="2000">
                  <a:solidFill>
                    <a:schemeClr val="tx1"/>
                  </a:solidFill>
                  <a:latin typeface="Arial MT" charset="0"/>
                  <a:ea typeface="MS PGothic" charset="0"/>
                  <a:cs typeface="Arial MT" charset="0"/>
                </a:defRPr>
              </a:lvl4pPr>
              <a:lvl5pPr>
                <a:defRPr sz="2000">
                  <a:solidFill>
                    <a:schemeClr val="tx1"/>
                  </a:solidFill>
                  <a:latin typeface="Arial MT" charset="0"/>
                  <a:ea typeface="MS PGothic" charset="0"/>
                  <a:cs typeface="Arial MT" charset="0"/>
                </a:defRPr>
              </a:lvl5pPr>
              <a:lvl6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6pPr>
              <a:lvl7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7pPr>
              <a:lvl8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8pPr>
              <a:lvl9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9pPr>
            </a:lstStyle>
            <a:p>
              <a:pPr fontAlgn="auto">
                <a:lnSpc>
                  <a:spcPct val="95000"/>
                </a:lnSpc>
                <a:spcBef>
                  <a:spcPts val="600"/>
                </a:spcBef>
                <a:spcAft>
                  <a:spcPts val="0"/>
                </a:spcAft>
              </a:pPr>
              <a:r>
                <a:rPr lang="en-US" sz="900" dirty="0">
                  <a:solidFill>
                    <a:srgbClr val="0C65AF"/>
                  </a:solidFill>
                  <a:latin typeface="Franklin Gothic Book"/>
                </a:rPr>
                <a:t>Trenton</a:t>
              </a:r>
            </a:p>
          </p:txBody>
        </p:sp>
        <p:sp>
          <p:nvSpPr>
            <p:cNvPr id="28" name="TextBox 43"/>
            <p:cNvSpPr txBox="1">
              <a:spLocks noChangeArrowheads="1"/>
            </p:cNvSpPr>
            <p:nvPr/>
          </p:nvSpPr>
          <p:spPr bwMode="auto">
            <a:xfrm>
              <a:off x="2125741" y="3104354"/>
              <a:ext cx="966969" cy="22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MT" charset="0"/>
                  <a:ea typeface="MS PGothic" charset="0"/>
                  <a:cs typeface="MS PGothic" charset="0"/>
                </a:defRPr>
              </a:lvl1pPr>
              <a:lvl2pPr>
                <a:defRPr sz="2800">
                  <a:solidFill>
                    <a:schemeClr val="tx1"/>
                  </a:solidFill>
                  <a:latin typeface="Arial MT" charset="0"/>
                  <a:ea typeface="MS PGothic" charset="0"/>
                  <a:cs typeface="Arial MT" charset="0"/>
                </a:defRPr>
              </a:lvl2pPr>
              <a:lvl3pPr>
                <a:defRPr sz="2400">
                  <a:solidFill>
                    <a:schemeClr val="tx1"/>
                  </a:solidFill>
                  <a:latin typeface="Arial MT" charset="0"/>
                  <a:ea typeface="MS PGothic" charset="0"/>
                  <a:cs typeface="Arial MT" charset="0"/>
                </a:defRPr>
              </a:lvl3pPr>
              <a:lvl4pPr>
                <a:defRPr sz="2000">
                  <a:solidFill>
                    <a:schemeClr val="tx1"/>
                  </a:solidFill>
                  <a:latin typeface="Arial MT" charset="0"/>
                  <a:ea typeface="MS PGothic" charset="0"/>
                  <a:cs typeface="Arial MT" charset="0"/>
                </a:defRPr>
              </a:lvl4pPr>
              <a:lvl5pPr>
                <a:defRPr sz="2000">
                  <a:solidFill>
                    <a:schemeClr val="tx1"/>
                  </a:solidFill>
                  <a:latin typeface="Arial MT" charset="0"/>
                  <a:ea typeface="MS PGothic" charset="0"/>
                  <a:cs typeface="Arial MT" charset="0"/>
                </a:defRPr>
              </a:lvl5pPr>
              <a:lvl6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6pPr>
              <a:lvl7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7pPr>
              <a:lvl8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8pPr>
              <a:lvl9pPr eaLnBrk="0" fontAlgn="base" hangingPunct="0">
                <a:spcAft>
                  <a:spcPct val="0"/>
                </a:spcAft>
                <a:buClr>
                  <a:srgbClr val="F9DD22"/>
                </a:buClr>
                <a:buFont typeface="Arial" charset="0"/>
                <a:buChar char="»"/>
                <a:defRPr sz="2000">
                  <a:solidFill>
                    <a:schemeClr val="tx1"/>
                  </a:solidFill>
                  <a:latin typeface="Arial MT" charset="0"/>
                  <a:ea typeface="MS PGothic" charset="0"/>
                  <a:cs typeface="Arial MT" charset="0"/>
                </a:defRPr>
              </a:lvl9pPr>
            </a:lstStyle>
            <a:p>
              <a:pPr fontAlgn="auto">
                <a:lnSpc>
                  <a:spcPct val="95000"/>
                </a:lnSpc>
                <a:spcBef>
                  <a:spcPts val="600"/>
                </a:spcBef>
                <a:spcAft>
                  <a:spcPts val="0"/>
                </a:spcAft>
              </a:pPr>
              <a:r>
                <a:rPr lang="en-US" sz="900">
                  <a:solidFill>
                    <a:srgbClr val="0C65AF"/>
                  </a:solidFill>
                  <a:latin typeface="Franklin Gothic Book"/>
                </a:rPr>
                <a:t>Washington, DC</a:t>
              </a:r>
            </a:p>
          </p:txBody>
        </p:sp>
      </p:grpSp>
      <p:sp>
        <p:nvSpPr>
          <p:cNvPr id="4" name="Slide Number Placeholder 3"/>
          <p:cNvSpPr>
            <a:spLocks noGrp="1"/>
          </p:cNvSpPr>
          <p:nvPr>
            <p:ph type="sldNum" sz="quarter" idx="12"/>
          </p:nvPr>
        </p:nvSpPr>
        <p:spPr/>
        <p:txBody>
          <a:bodyPr/>
          <a:lstStyle/>
          <a:p>
            <a:fld id="{2ED86176-D6A4-43D8-BE13-F18245AD9D39}" type="slidenum">
              <a:rPr lang="en-US" smtClean="0">
                <a:solidFill>
                  <a:srgbClr val="2372B9"/>
                </a:solidFill>
              </a:rPr>
              <a:pPr/>
              <a:t>18</a:t>
            </a:fld>
            <a:endParaRPr lang="en-US" dirty="0">
              <a:solidFill>
                <a:srgbClr val="2372B9"/>
              </a:solidFill>
            </a:endParaRPr>
          </a:p>
        </p:txBody>
      </p:sp>
    </p:spTree>
    <p:extLst>
      <p:ext uri="{BB962C8B-B14F-4D97-AF65-F5344CB8AC3E}">
        <p14:creationId xmlns:p14="http://schemas.microsoft.com/office/powerpoint/2010/main" val="1457442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Mission, Vision, and Values</a:t>
            </a:r>
          </a:p>
        </p:txBody>
      </p:sp>
      <p:sp>
        <p:nvSpPr>
          <p:cNvPr id="5" name="Slide Number Placeholder 4"/>
          <p:cNvSpPr>
            <a:spLocks noGrp="1"/>
          </p:cNvSpPr>
          <p:nvPr>
            <p:ph type="sldNum" sz="quarter" idx="12"/>
          </p:nvPr>
        </p:nvSpPr>
        <p:spPr/>
        <p:txBody>
          <a:bodyPr/>
          <a:lstStyle/>
          <a:p>
            <a:fld id="{2ED86176-D6A4-43D8-BE13-F18245AD9D39}" type="slidenum">
              <a:rPr lang="en-US" smtClean="0">
                <a:solidFill>
                  <a:srgbClr val="2372B9"/>
                </a:solidFill>
              </a:rPr>
              <a:pPr/>
              <a:t>1</a:t>
            </a:fld>
            <a:endParaRPr lang="en-US">
              <a:solidFill>
                <a:srgbClr val="2372B9"/>
              </a:solidFill>
            </a:endParaRPr>
          </a:p>
        </p:txBody>
      </p:sp>
      <p:sp>
        <p:nvSpPr>
          <p:cNvPr id="6" name="Text Placeholder 2"/>
          <p:cNvSpPr txBox="1">
            <a:spLocks/>
          </p:cNvSpPr>
          <p:nvPr/>
        </p:nvSpPr>
        <p:spPr>
          <a:xfrm>
            <a:off x="363538" y="830944"/>
            <a:ext cx="4484233" cy="5630636"/>
          </a:xfrm>
          <a:prstGeom prst="rect">
            <a:avLst/>
          </a:prstGeom>
        </p:spPr>
        <p:txBody>
          <a:bodyPr/>
          <a:lstStyle>
            <a:lvl1pPr marL="0" indent="0" algn="l" defTabSz="914400" rtl="0" eaLnBrk="1" latinLnBrk="0" hangingPunct="1">
              <a:lnSpc>
                <a:spcPct val="95000"/>
              </a:lnSpc>
              <a:spcBef>
                <a:spcPts val="600"/>
              </a:spcBef>
              <a:buFontTx/>
              <a:buNone/>
              <a:defRPr sz="1600" kern="1200">
                <a:solidFill>
                  <a:schemeClr val="tx1"/>
                </a:solidFill>
                <a:latin typeface="+mn-lt"/>
                <a:ea typeface="+mn-ea"/>
                <a:cs typeface="+mn-cs"/>
              </a:defRPr>
            </a:lvl1pPr>
            <a:lvl2pPr marL="171450" indent="-171450" algn="l" defTabSz="914400" rtl="0" eaLnBrk="1" latinLnBrk="0" hangingPunct="1">
              <a:lnSpc>
                <a:spcPct val="95000"/>
              </a:lnSpc>
              <a:spcBef>
                <a:spcPts val="300"/>
              </a:spcBef>
              <a:buFont typeface="Arial" pitchFamily="34" charset="0"/>
              <a:buChar char="•"/>
              <a:defRPr sz="1600" kern="1200">
                <a:solidFill>
                  <a:schemeClr val="tx1"/>
                </a:solidFill>
                <a:latin typeface="+mn-lt"/>
                <a:ea typeface="+mn-ea"/>
                <a:cs typeface="+mn-cs"/>
              </a:defRPr>
            </a:lvl2pPr>
            <a:lvl3pPr marL="342900" indent="-171450" algn="l" defTabSz="914400" rtl="0" eaLnBrk="1" latinLnBrk="0" hangingPunct="1">
              <a:lnSpc>
                <a:spcPct val="95000"/>
              </a:lnSpc>
              <a:spcBef>
                <a:spcPts val="200"/>
              </a:spcBef>
              <a:buFont typeface="Franklin Gothic Book" pitchFamily="34" charset="0"/>
              <a:buChar char="–"/>
              <a:defRPr sz="1600" kern="1200">
                <a:solidFill>
                  <a:schemeClr val="tx1"/>
                </a:solidFill>
                <a:latin typeface="+mn-lt"/>
                <a:ea typeface="+mn-ea"/>
                <a:cs typeface="+mn-cs"/>
              </a:defRPr>
            </a:lvl3pPr>
            <a:lvl4pPr marL="514350" indent="-171450" algn="l" defTabSz="914400" rtl="0" eaLnBrk="1" latinLnBrk="0" hangingPunct="1">
              <a:lnSpc>
                <a:spcPct val="95000"/>
              </a:lnSpc>
              <a:spcBef>
                <a:spcPts val="100"/>
              </a:spcBef>
              <a:buFont typeface="Arial" pitchFamily="34" charset="0"/>
              <a:buChar char="•"/>
              <a:defRPr sz="1600" kern="1200">
                <a:solidFill>
                  <a:schemeClr val="tx1"/>
                </a:solidFill>
                <a:latin typeface="+mn-lt"/>
                <a:ea typeface="+mn-ea"/>
                <a:cs typeface="+mn-cs"/>
              </a:defRPr>
            </a:lvl4pPr>
            <a:lvl5pPr marL="628650" indent="-114300" algn="l" defTabSz="914400" rtl="0" eaLnBrk="1" latinLnBrk="0" hangingPunct="1">
              <a:lnSpc>
                <a:spcPct val="95000"/>
              </a:lnSpc>
              <a:spcBef>
                <a:spcPts val="1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Aft>
                <a:spcPts val="0"/>
              </a:spcAft>
            </a:pPr>
            <a:r>
              <a:rPr lang="en-US" sz="1800" dirty="0">
                <a:solidFill>
                  <a:srgbClr val="2372B9"/>
                </a:solidFill>
                <a:latin typeface="+mj-lt"/>
              </a:rPr>
              <a:t>Our Mission</a:t>
            </a:r>
          </a:p>
          <a:p>
            <a:pPr fontAlgn="auto">
              <a:lnSpc>
                <a:spcPct val="100000"/>
              </a:lnSpc>
              <a:spcBef>
                <a:spcPts val="0"/>
              </a:spcBef>
              <a:spcAft>
                <a:spcPts val="0"/>
              </a:spcAft>
            </a:pPr>
            <a:r>
              <a:rPr lang="en-US" dirty="0"/>
              <a:t>Exelon’s mission is to be the leading diversified energy company – by providing reliable, clean, affordable and innovative energy products.</a:t>
            </a:r>
          </a:p>
          <a:p>
            <a:pPr fontAlgn="auto">
              <a:lnSpc>
                <a:spcPct val="100000"/>
              </a:lnSpc>
              <a:spcBef>
                <a:spcPts val="0"/>
              </a:spcBef>
              <a:spcAft>
                <a:spcPts val="0"/>
              </a:spcAft>
            </a:pPr>
            <a:endParaRPr lang="en-US" dirty="0"/>
          </a:p>
          <a:p>
            <a:pPr fontAlgn="auto">
              <a:lnSpc>
                <a:spcPct val="100000"/>
              </a:lnSpc>
              <a:spcAft>
                <a:spcPts val="0"/>
              </a:spcAft>
            </a:pPr>
            <a:r>
              <a:rPr lang="en-US" sz="1800" dirty="0">
                <a:solidFill>
                  <a:srgbClr val="2372B9"/>
                </a:solidFill>
                <a:latin typeface="+mj-lt"/>
              </a:rPr>
              <a:t>Our Vision</a:t>
            </a:r>
          </a:p>
          <a:p>
            <a:pPr fontAlgn="auto">
              <a:lnSpc>
                <a:spcPct val="100000"/>
              </a:lnSpc>
              <a:spcAft>
                <a:spcPts val="600"/>
              </a:spcAft>
            </a:pPr>
            <a:r>
              <a:rPr lang="en-US" dirty="0">
                <a:solidFill>
                  <a:schemeClr val="accent6"/>
                </a:solidFill>
                <a:latin typeface="+mj-lt"/>
              </a:rPr>
              <a:t>Performance that Drives Progress</a:t>
            </a:r>
          </a:p>
          <a:p>
            <a:pPr fontAlgn="auto">
              <a:lnSpc>
                <a:spcPct val="100000"/>
              </a:lnSpc>
              <a:spcBef>
                <a:spcPts val="0"/>
              </a:spcBef>
              <a:spcAft>
                <a:spcPts val="0"/>
              </a:spcAft>
            </a:pPr>
            <a:r>
              <a:rPr lang="en-US" dirty="0"/>
              <a:t>At Exelon, we believe that reliable, clean and </a:t>
            </a:r>
            <a:br>
              <a:rPr lang="en-US" dirty="0"/>
            </a:br>
            <a:r>
              <a:rPr lang="en-US" dirty="0"/>
              <a:t>affordable energy is essential to a brighter, </a:t>
            </a:r>
            <a:br>
              <a:rPr lang="en-US" dirty="0"/>
            </a:br>
            <a:r>
              <a:rPr lang="en-US" dirty="0"/>
              <a:t>more sustainable future. That’s why we’re </a:t>
            </a:r>
            <a:br>
              <a:rPr lang="en-US" dirty="0"/>
            </a:br>
            <a:r>
              <a:rPr lang="en-US" dirty="0"/>
              <a:t>committed to innovation, best-in-class </a:t>
            </a:r>
            <a:br>
              <a:rPr lang="en-US" dirty="0"/>
            </a:br>
            <a:r>
              <a:rPr lang="en-US" dirty="0"/>
              <a:t>performance and thought leadership to </a:t>
            </a:r>
            <a:br>
              <a:rPr lang="en-US" dirty="0"/>
            </a:br>
            <a:r>
              <a:rPr lang="en-US" dirty="0"/>
              <a:t>help drive progress for our customers </a:t>
            </a:r>
            <a:br>
              <a:rPr lang="en-US" dirty="0"/>
            </a:br>
            <a:r>
              <a:rPr lang="en-US" dirty="0"/>
              <a:t>and communities.</a:t>
            </a:r>
          </a:p>
          <a:p>
            <a:pPr fontAlgn="auto">
              <a:lnSpc>
                <a:spcPct val="100000"/>
              </a:lnSpc>
              <a:spcBef>
                <a:spcPts val="0"/>
              </a:spcBef>
              <a:spcAft>
                <a:spcPts val="0"/>
              </a:spcAft>
            </a:pPr>
            <a:endParaRPr lang="en-US" dirty="0"/>
          </a:p>
          <a:p>
            <a:pPr fontAlgn="auto">
              <a:lnSpc>
                <a:spcPct val="100000"/>
              </a:lnSpc>
              <a:spcBef>
                <a:spcPts val="0"/>
              </a:spcBef>
              <a:spcAft>
                <a:spcPts val="0"/>
              </a:spcAft>
            </a:pPr>
            <a:r>
              <a:rPr lang="en-US" sz="1800" dirty="0">
                <a:solidFill>
                  <a:srgbClr val="2372B9"/>
                </a:solidFill>
                <a:latin typeface="+mj-lt"/>
              </a:rPr>
              <a:t>Our Values</a:t>
            </a:r>
          </a:p>
          <a:p>
            <a:pPr marL="285750" indent="-285750" fontAlgn="auto">
              <a:lnSpc>
                <a:spcPct val="100000"/>
              </a:lnSpc>
              <a:spcBef>
                <a:spcPts val="0"/>
              </a:spcBef>
              <a:spcAft>
                <a:spcPts val="0"/>
              </a:spcAft>
              <a:buFont typeface="Arial" panose="020B0604020202020204" pitchFamily="34" charset="0"/>
              <a:buChar char="•"/>
            </a:pPr>
            <a:r>
              <a:rPr lang="en-US" dirty="0"/>
              <a:t>We are dedicated to safety.</a:t>
            </a:r>
          </a:p>
          <a:p>
            <a:pPr marL="285750" indent="-285750" fontAlgn="auto">
              <a:lnSpc>
                <a:spcPct val="100000"/>
              </a:lnSpc>
              <a:spcBef>
                <a:spcPts val="0"/>
              </a:spcBef>
              <a:spcAft>
                <a:spcPts val="0"/>
              </a:spcAft>
              <a:buFont typeface="Arial" panose="020B0604020202020204" pitchFamily="34" charset="0"/>
              <a:buChar char="•"/>
            </a:pPr>
            <a:r>
              <a:rPr lang="en-US" dirty="0"/>
              <a:t>We actively pursue excellence.</a:t>
            </a:r>
          </a:p>
          <a:p>
            <a:pPr marL="285750" indent="-285750" fontAlgn="auto">
              <a:lnSpc>
                <a:spcPct val="100000"/>
              </a:lnSpc>
              <a:spcBef>
                <a:spcPts val="0"/>
              </a:spcBef>
              <a:spcAft>
                <a:spcPts val="0"/>
              </a:spcAft>
              <a:buFont typeface="Arial" panose="020B0604020202020204" pitchFamily="34" charset="0"/>
              <a:buChar char="•"/>
            </a:pPr>
            <a:r>
              <a:rPr lang="en-US" dirty="0"/>
              <a:t>We innovate to better serve our customers.</a:t>
            </a:r>
          </a:p>
          <a:p>
            <a:pPr marL="285750" indent="-285750" fontAlgn="auto">
              <a:lnSpc>
                <a:spcPct val="100000"/>
              </a:lnSpc>
              <a:spcBef>
                <a:spcPts val="0"/>
              </a:spcBef>
              <a:spcAft>
                <a:spcPts val="0"/>
              </a:spcAft>
              <a:buFont typeface="Arial" panose="020B0604020202020204" pitchFamily="34" charset="0"/>
              <a:buChar char="•"/>
            </a:pPr>
            <a:r>
              <a:rPr lang="en-US" dirty="0"/>
              <a:t>We act with integrity and are accountable to our communities and the environment.</a:t>
            </a:r>
          </a:p>
          <a:p>
            <a:pPr marL="285750" indent="-285750" fontAlgn="auto">
              <a:lnSpc>
                <a:spcPct val="100000"/>
              </a:lnSpc>
              <a:spcBef>
                <a:spcPts val="0"/>
              </a:spcBef>
              <a:spcAft>
                <a:spcPts val="0"/>
              </a:spcAft>
              <a:buFont typeface="Arial" panose="020B0604020202020204" pitchFamily="34" charset="0"/>
              <a:buChar char="•"/>
            </a:pPr>
            <a:r>
              <a:rPr lang="en-US" dirty="0"/>
              <a:t>We succeed as an inclusive and diverse team.</a:t>
            </a:r>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6203" y="783204"/>
            <a:ext cx="2115208" cy="31904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6923" y="4404399"/>
            <a:ext cx="2501852" cy="15523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3382" t="29362" r="33236" b="35069"/>
          <a:stretch/>
        </p:blipFill>
        <p:spPr bwMode="auto">
          <a:xfrm>
            <a:off x="6561327" y="3106057"/>
            <a:ext cx="2404006" cy="14401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63333" y="4853196"/>
            <a:ext cx="2402000" cy="16028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733" t="28571" r="38465" b="13897"/>
          <a:stretch/>
        </p:blipFill>
        <p:spPr bwMode="auto">
          <a:xfrm>
            <a:off x="6712867" y="1058973"/>
            <a:ext cx="2252466" cy="16261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3965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Exelon’s Employee Resource Groups</a:t>
            </a:r>
          </a:p>
        </p:txBody>
      </p:sp>
      <p:sp>
        <p:nvSpPr>
          <p:cNvPr id="5" name="Slide Number Placeholder 4"/>
          <p:cNvSpPr>
            <a:spLocks noGrp="1"/>
          </p:cNvSpPr>
          <p:nvPr>
            <p:ph type="sldNum" sz="quarter" idx="4294967295"/>
          </p:nvPr>
        </p:nvSpPr>
        <p:spPr>
          <a:xfrm>
            <a:off x="363538" y="6624591"/>
            <a:ext cx="342433" cy="213088"/>
          </a:xfrm>
          <a:prstGeom prst="rect">
            <a:avLst/>
          </a:prstGeom>
        </p:spPr>
        <p:txBody>
          <a:bodyPr/>
          <a:lstStyle/>
          <a:p>
            <a:fld id="{2ED86176-D6A4-43D8-BE13-F18245AD9D39}" type="slidenum">
              <a:rPr lang="en-US">
                <a:solidFill>
                  <a:srgbClr val="2372B9"/>
                </a:solidFill>
              </a:rPr>
              <a:pPr/>
              <a:t>19</a:t>
            </a:fld>
            <a:endParaRPr lang="en-US">
              <a:solidFill>
                <a:srgbClr val="2372B9"/>
              </a:solidFill>
            </a:endParaRPr>
          </a:p>
        </p:txBody>
      </p:sp>
      <p:sp>
        <p:nvSpPr>
          <p:cNvPr id="16" name="Rectangle 15"/>
          <p:cNvSpPr/>
          <p:nvPr/>
        </p:nvSpPr>
        <p:spPr>
          <a:xfrm>
            <a:off x="5809729" y="4592459"/>
            <a:ext cx="2246910" cy="1169551"/>
          </a:xfrm>
          <a:prstGeom prst="rect">
            <a:avLst/>
          </a:prstGeom>
        </p:spPr>
        <p:txBody>
          <a:bodyPr wrap="square">
            <a:spAutoFit/>
          </a:bodyPr>
          <a:lstStyle/>
          <a:p>
            <a:pPr algn="ctr"/>
            <a:r>
              <a:rPr lang="en-US" sz="1400" b="1" dirty="0">
                <a:solidFill>
                  <a:prstClr val="white"/>
                </a:solidFill>
              </a:rPr>
              <a:t>“Best of the Best” by Hispanic Network Magazine, Professional Woman’s Magazine, Black EOE Journal</a:t>
            </a:r>
          </a:p>
        </p:txBody>
      </p:sp>
      <p:graphicFrame>
        <p:nvGraphicFramePr>
          <p:cNvPr id="17" name="Content Placeholder 3"/>
          <p:cNvGraphicFramePr>
            <a:graphicFrameLocks/>
          </p:cNvGraphicFramePr>
          <p:nvPr>
            <p:extLst>
              <p:ext uri="{D42A27DB-BD31-4B8C-83A1-F6EECF244321}">
                <p14:modId xmlns:p14="http://schemas.microsoft.com/office/powerpoint/2010/main" val="2500316271"/>
              </p:ext>
            </p:extLst>
          </p:nvPr>
        </p:nvGraphicFramePr>
        <p:xfrm>
          <a:off x="2146301" y="917078"/>
          <a:ext cx="6794500" cy="5610719"/>
        </p:xfrm>
        <a:graphic>
          <a:graphicData uri="http://schemas.openxmlformats.org/drawingml/2006/table">
            <a:tbl>
              <a:tblPr firstRow="1" firstCol="1" bandRow="1"/>
              <a:tblGrid>
                <a:gridCol w="6794500">
                  <a:extLst>
                    <a:ext uri="{9D8B030D-6E8A-4147-A177-3AD203B41FA5}">
                      <a16:colId xmlns:a16="http://schemas.microsoft.com/office/drawing/2014/main" val="20000"/>
                    </a:ext>
                  </a:extLst>
                </a:gridCol>
              </a:tblGrid>
              <a:tr h="602767">
                <a:tc>
                  <a:txBody>
                    <a:bodyPr/>
                    <a:lstStyle/>
                    <a:p>
                      <a:pPr marL="0" marR="0">
                        <a:spcBef>
                          <a:spcPts val="0"/>
                        </a:spcBef>
                        <a:spcAft>
                          <a:spcPts val="0"/>
                        </a:spcAft>
                      </a:pPr>
                      <a:r>
                        <a:rPr lang="en-US" sz="1000" b="1" dirty="0">
                          <a:solidFill>
                            <a:srgbClr val="000000"/>
                          </a:solidFill>
                          <a:effectLst/>
                          <a:latin typeface="+mn-lt"/>
                          <a:ea typeface="Times New Roman"/>
                        </a:rPr>
                        <a:t>Asian American Resource Group (AARG)</a:t>
                      </a:r>
                      <a:r>
                        <a:rPr lang="en-US" sz="1000" dirty="0">
                          <a:solidFill>
                            <a:srgbClr val="000000"/>
                          </a:solidFill>
                          <a:effectLst/>
                          <a:latin typeface="+mn-lt"/>
                          <a:ea typeface="Times New Roman"/>
                        </a:rPr>
                        <a:t> is committed to making a difference for our company and our employees. AARG is a resource for all employees to achieve their maximum potential while serving as a bridge to the Asian American community. </a:t>
                      </a:r>
                    </a:p>
                    <a:p>
                      <a:pPr marL="0" marR="0">
                        <a:spcBef>
                          <a:spcPts val="0"/>
                        </a:spcBef>
                        <a:spcAft>
                          <a:spcPts val="0"/>
                        </a:spcAft>
                      </a:pPr>
                      <a:endParaRPr lang="en-US" sz="1000" dirty="0">
                        <a:solidFill>
                          <a:srgbClr val="000000"/>
                        </a:solidFill>
                        <a:effectLst/>
                        <a:latin typeface="+mn-lt"/>
                        <a:ea typeface="Times New Roman"/>
                      </a:endParaRPr>
                    </a:p>
                  </a:txBody>
                  <a:tcPr marL="54498" marR="54498" marT="0" marB="0">
                    <a:lnL>
                      <a:noFill/>
                    </a:lnL>
                    <a:lnR>
                      <a:noFill/>
                    </a:lnR>
                    <a:lnT>
                      <a:noFill/>
                    </a:lnT>
                    <a:lnB>
                      <a:noFill/>
                    </a:lnB>
                  </a:tcPr>
                </a:tc>
                <a:extLst>
                  <a:ext uri="{0D108BD9-81ED-4DB2-BD59-A6C34878D82A}">
                    <a16:rowId xmlns:a16="http://schemas.microsoft.com/office/drawing/2014/main" val="10000"/>
                  </a:ext>
                </a:extLst>
              </a:tr>
              <a:tr h="602767">
                <a:tc>
                  <a:txBody>
                    <a:bodyPr/>
                    <a:lstStyle/>
                    <a:p>
                      <a:pPr marL="0" marR="0">
                        <a:spcBef>
                          <a:spcPts val="0"/>
                        </a:spcBef>
                        <a:spcAft>
                          <a:spcPts val="0"/>
                        </a:spcAft>
                      </a:pPr>
                      <a:r>
                        <a:rPr lang="en-US" sz="1000" b="1" dirty="0">
                          <a:solidFill>
                            <a:srgbClr val="000000"/>
                          </a:solidFill>
                          <a:effectLst/>
                          <a:latin typeface="+mn-lt"/>
                          <a:ea typeface="Times New Roman"/>
                        </a:rPr>
                        <a:t>Exelon African-American Resource Alliance (EAARA) is</a:t>
                      </a:r>
                      <a:r>
                        <a:rPr lang="en-US" sz="1000" b="0" dirty="0">
                          <a:solidFill>
                            <a:srgbClr val="000000"/>
                          </a:solidFill>
                          <a:effectLst/>
                          <a:latin typeface="+mn-lt"/>
                          <a:ea typeface="Times New Roman"/>
                        </a:rPr>
                        <a:t> an employee-driven organization supporting the recruitment, retention, and professional development of African-American employees to give Exelon a competitive and strategic advantage.  </a:t>
                      </a:r>
                    </a:p>
                    <a:p>
                      <a:pPr marL="0" marR="0">
                        <a:spcBef>
                          <a:spcPts val="0"/>
                        </a:spcBef>
                        <a:spcAft>
                          <a:spcPts val="0"/>
                        </a:spcAft>
                      </a:pPr>
                      <a:endParaRPr lang="en-US" sz="1000" dirty="0">
                        <a:solidFill>
                          <a:srgbClr val="000000"/>
                        </a:solidFill>
                        <a:effectLst/>
                        <a:latin typeface="+mn-lt"/>
                        <a:ea typeface="Times New Roman"/>
                      </a:endParaRPr>
                    </a:p>
                  </a:txBody>
                  <a:tcPr marL="54498" marR="54498" marT="0" marB="0">
                    <a:lnL>
                      <a:noFill/>
                    </a:lnL>
                    <a:lnR>
                      <a:noFill/>
                    </a:lnR>
                    <a:lnT>
                      <a:noFill/>
                    </a:lnT>
                    <a:lnB>
                      <a:noFill/>
                    </a:lnB>
                  </a:tcPr>
                </a:tc>
                <a:extLst>
                  <a:ext uri="{0D108BD9-81ED-4DB2-BD59-A6C34878D82A}">
                    <a16:rowId xmlns:a16="http://schemas.microsoft.com/office/drawing/2014/main" val="10001"/>
                  </a:ext>
                </a:extLst>
              </a:tr>
              <a:tr h="602767">
                <a:tc>
                  <a:txBody>
                    <a:bodyPr/>
                    <a:lstStyle/>
                    <a:p>
                      <a:pPr marL="0" marR="0">
                        <a:spcBef>
                          <a:spcPts val="0"/>
                        </a:spcBef>
                        <a:spcAft>
                          <a:spcPts val="0"/>
                        </a:spcAft>
                      </a:pPr>
                      <a:r>
                        <a:rPr lang="en-US" sz="1000" b="1" dirty="0">
                          <a:solidFill>
                            <a:srgbClr val="000000"/>
                          </a:solidFill>
                          <a:effectLst/>
                          <a:latin typeface="+mn-lt"/>
                          <a:ea typeface="Times New Roman"/>
                        </a:rPr>
                        <a:t>Eco-Team</a:t>
                      </a:r>
                      <a:r>
                        <a:rPr lang="en-US" sz="1000" dirty="0">
                          <a:solidFill>
                            <a:srgbClr val="000000"/>
                          </a:solidFill>
                          <a:effectLst/>
                          <a:latin typeface="+mn-lt"/>
                          <a:ea typeface="Times New Roman"/>
                        </a:rPr>
                        <a:t> coordinates and supports innovative, action-oriented environmental entrepreneurs and enthusiasts seeking to implement workplace solutions that are sustainable and cost-effective.  </a:t>
                      </a:r>
                    </a:p>
                    <a:p>
                      <a:pPr marL="0" marR="0">
                        <a:spcBef>
                          <a:spcPts val="0"/>
                        </a:spcBef>
                        <a:spcAft>
                          <a:spcPts val="0"/>
                        </a:spcAft>
                      </a:pPr>
                      <a:endParaRPr lang="en-US" sz="1000" dirty="0">
                        <a:solidFill>
                          <a:srgbClr val="000000"/>
                        </a:solidFill>
                        <a:effectLst/>
                        <a:latin typeface="+mn-lt"/>
                        <a:ea typeface="Times New Roman"/>
                      </a:endParaRPr>
                    </a:p>
                  </a:txBody>
                  <a:tcPr marL="54498" marR="54498" marT="0" marB="0">
                    <a:lnL>
                      <a:noFill/>
                    </a:lnL>
                    <a:lnR>
                      <a:noFill/>
                    </a:lnR>
                    <a:lnT>
                      <a:noFill/>
                    </a:lnT>
                    <a:lnB>
                      <a:noFill/>
                    </a:lnB>
                  </a:tcPr>
                </a:tc>
                <a:extLst>
                  <a:ext uri="{0D108BD9-81ED-4DB2-BD59-A6C34878D82A}">
                    <a16:rowId xmlns:a16="http://schemas.microsoft.com/office/drawing/2014/main" val="10002"/>
                  </a:ext>
                </a:extLst>
              </a:tr>
              <a:tr h="602767">
                <a:tc>
                  <a:txBody>
                    <a:bodyPr/>
                    <a:lstStyle/>
                    <a:p>
                      <a:pPr marL="0" marR="0">
                        <a:spcBef>
                          <a:spcPts val="0"/>
                        </a:spcBef>
                        <a:spcAft>
                          <a:spcPts val="0"/>
                        </a:spcAft>
                      </a:pPr>
                      <a:r>
                        <a:rPr lang="en-US" sz="1000" b="1" dirty="0">
                          <a:solidFill>
                            <a:srgbClr val="000000"/>
                          </a:solidFill>
                          <a:effectLst/>
                          <a:latin typeface="+mn-lt"/>
                          <a:ea typeface="Times New Roman"/>
                        </a:rPr>
                        <a:t>Exelon Pride</a:t>
                      </a:r>
                      <a:r>
                        <a:rPr lang="en-US" sz="1000" dirty="0">
                          <a:solidFill>
                            <a:srgbClr val="000000"/>
                          </a:solidFill>
                          <a:effectLst/>
                          <a:latin typeface="+mn-lt"/>
                          <a:ea typeface="Times New Roman"/>
                        </a:rPr>
                        <a:t> is organized to provide support for Lesbian, Gay, Bisexual, and Transgender employees. Exelon Pride serves as a resource for employees, supervisors, and HR professionals concerning issues affecting the LGBT community.  </a:t>
                      </a:r>
                      <a:br>
                        <a:rPr lang="en-US" sz="1000" dirty="0">
                          <a:solidFill>
                            <a:srgbClr val="000000"/>
                          </a:solidFill>
                          <a:effectLst/>
                          <a:latin typeface="+mn-lt"/>
                          <a:ea typeface="Times New Roman"/>
                        </a:rPr>
                      </a:br>
                      <a:endParaRPr lang="en-US" sz="1000" dirty="0">
                        <a:solidFill>
                          <a:srgbClr val="000000"/>
                        </a:solidFill>
                        <a:effectLst/>
                        <a:latin typeface="+mn-lt"/>
                        <a:ea typeface="Times New Roman"/>
                      </a:endParaRPr>
                    </a:p>
                  </a:txBody>
                  <a:tcPr marL="54498" marR="54498" marT="0" marB="0">
                    <a:lnL>
                      <a:noFill/>
                    </a:lnL>
                    <a:lnR>
                      <a:noFill/>
                    </a:lnR>
                    <a:lnT>
                      <a:noFill/>
                    </a:lnT>
                    <a:lnB>
                      <a:noFill/>
                    </a:lnB>
                  </a:tcPr>
                </a:tc>
                <a:extLst>
                  <a:ext uri="{0D108BD9-81ED-4DB2-BD59-A6C34878D82A}">
                    <a16:rowId xmlns:a16="http://schemas.microsoft.com/office/drawing/2014/main" val="10003"/>
                  </a:ext>
                </a:extLst>
              </a:tr>
              <a:tr h="602767">
                <a:tc>
                  <a:txBody>
                    <a:bodyPr/>
                    <a:lstStyle/>
                    <a:p>
                      <a:pPr marL="0" marR="0">
                        <a:spcBef>
                          <a:spcPts val="0"/>
                        </a:spcBef>
                        <a:spcAft>
                          <a:spcPts val="0"/>
                        </a:spcAft>
                      </a:pPr>
                      <a:r>
                        <a:rPr lang="en-US" sz="1000" b="1" dirty="0">
                          <a:solidFill>
                            <a:srgbClr val="000000"/>
                          </a:solidFill>
                          <a:effectLst/>
                          <a:latin typeface="+mn-lt"/>
                          <a:ea typeface="Times New Roman"/>
                          <a:cs typeface="Arial"/>
                        </a:rPr>
                        <a:t>Network of Exelon Women (NEW) </a:t>
                      </a:r>
                      <a:r>
                        <a:rPr lang="en-US" sz="1000" dirty="0">
                          <a:solidFill>
                            <a:srgbClr val="000000"/>
                          </a:solidFill>
                          <a:effectLst/>
                          <a:latin typeface="+mn-lt"/>
                          <a:ea typeface="Times New Roman"/>
                        </a:rPr>
                        <a:t>is committed helping its members gain the skills and experiences needed to be successful. NEW strives to share information with employees about women's contributions within the company and the industry.  </a:t>
                      </a:r>
                    </a:p>
                    <a:p>
                      <a:pPr marL="0" marR="0">
                        <a:spcBef>
                          <a:spcPts val="0"/>
                        </a:spcBef>
                        <a:spcAft>
                          <a:spcPts val="0"/>
                        </a:spcAft>
                      </a:pPr>
                      <a:r>
                        <a:rPr lang="en-US" sz="1000" dirty="0">
                          <a:solidFill>
                            <a:srgbClr val="000000"/>
                          </a:solidFill>
                          <a:effectLst/>
                          <a:latin typeface="+mn-lt"/>
                          <a:ea typeface="Times New Roman"/>
                        </a:rPr>
                        <a:t> </a:t>
                      </a:r>
                    </a:p>
                  </a:txBody>
                  <a:tcPr marL="54498" marR="54498" marT="0" marB="0">
                    <a:lnL>
                      <a:noFill/>
                    </a:lnL>
                    <a:lnR>
                      <a:noFill/>
                    </a:lnR>
                    <a:lnT>
                      <a:noFill/>
                    </a:lnT>
                    <a:lnB>
                      <a:noFill/>
                    </a:lnB>
                  </a:tcPr>
                </a:tc>
                <a:extLst>
                  <a:ext uri="{0D108BD9-81ED-4DB2-BD59-A6C34878D82A}">
                    <a16:rowId xmlns:a16="http://schemas.microsoft.com/office/drawing/2014/main" val="10004"/>
                  </a:ext>
                </a:extLst>
              </a:tr>
              <a:tr h="602767">
                <a:tc>
                  <a:txBody>
                    <a:bodyPr/>
                    <a:lstStyle/>
                    <a:p>
                      <a:pPr marL="0" marR="0">
                        <a:spcBef>
                          <a:spcPts val="0"/>
                        </a:spcBef>
                        <a:spcAft>
                          <a:spcPts val="0"/>
                        </a:spcAft>
                      </a:pPr>
                      <a:r>
                        <a:rPr lang="en-US" sz="1000" b="1" dirty="0">
                          <a:solidFill>
                            <a:srgbClr val="000000"/>
                          </a:solidFill>
                          <a:effectLst/>
                          <a:latin typeface="+mn-lt"/>
                          <a:ea typeface="Times New Roman"/>
                        </a:rPr>
                        <a:t>Organization of Latinos at Exelon (OLE)</a:t>
                      </a:r>
                      <a:r>
                        <a:rPr lang="en-US" sz="1000" dirty="0">
                          <a:solidFill>
                            <a:srgbClr val="000000"/>
                          </a:solidFill>
                          <a:effectLst/>
                          <a:latin typeface="+mn-lt"/>
                          <a:ea typeface="Times New Roman"/>
                        </a:rPr>
                        <a:t> is committed to promoting Exelon's business and diversity goals and serves as a resource to share knowledge and promote professional and personal growth among its members and all Exelon employees. </a:t>
                      </a:r>
                    </a:p>
                    <a:p>
                      <a:pPr marL="0" marR="0">
                        <a:spcBef>
                          <a:spcPts val="0"/>
                        </a:spcBef>
                        <a:spcAft>
                          <a:spcPts val="0"/>
                        </a:spcAft>
                      </a:pPr>
                      <a:endParaRPr lang="en-US" sz="1000" dirty="0">
                        <a:solidFill>
                          <a:srgbClr val="000000"/>
                        </a:solidFill>
                        <a:effectLst/>
                        <a:latin typeface="+mn-lt"/>
                        <a:ea typeface="Times New Roman"/>
                      </a:endParaRPr>
                    </a:p>
                  </a:txBody>
                  <a:tcPr marL="54498" marR="54498" marT="0" marB="0">
                    <a:lnL>
                      <a:noFill/>
                    </a:lnL>
                    <a:lnR>
                      <a:noFill/>
                    </a:lnR>
                    <a:lnT>
                      <a:noFill/>
                    </a:lnT>
                    <a:lnB>
                      <a:noFill/>
                    </a:lnB>
                  </a:tcPr>
                </a:tc>
                <a:extLst>
                  <a:ext uri="{0D108BD9-81ED-4DB2-BD59-A6C34878D82A}">
                    <a16:rowId xmlns:a16="http://schemas.microsoft.com/office/drawing/2014/main" val="10005"/>
                  </a:ext>
                </a:extLst>
              </a:tr>
              <a:tr h="753459">
                <a:tc>
                  <a:txBody>
                    <a:bodyPr/>
                    <a:lstStyle/>
                    <a:p>
                      <a:pPr marL="0" marR="0">
                        <a:spcBef>
                          <a:spcPts val="0"/>
                        </a:spcBef>
                        <a:spcAft>
                          <a:spcPts val="0"/>
                        </a:spcAft>
                      </a:pPr>
                      <a:r>
                        <a:rPr lang="en-US" sz="1000" b="1" dirty="0">
                          <a:solidFill>
                            <a:srgbClr val="000000"/>
                          </a:solidFill>
                          <a:effectLst/>
                          <a:latin typeface="+mn-lt"/>
                          <a:ea typeface="Times New Roman"/>
                        </a:rPr>
                        <a:t>Exelon Militaries Actively Connected (EMAC) </a:t>
                      </a:r>
                      <a:r>
                        <a:rPr lang="en-US" sz="1000" dirty="0">
                          <a:solidFill>
                            <a:srgbClr val="000000"/>
                          </a:solidFill>
                          <a:effectLst/>
                          <a:latin typeface="+mn-lt"/>
                          <a:ea typeface="Times New Roman"/>
                        </a:rPr>
                        <a:t>provides a network of support for veterans, those who support the military and employees who currently serve in the reserve components, and mobilized reservists transitioning back into civilian life. EMAC advocates for the recruitment, retention and advancement of veterans.  </a:t>
                      </a:r>
                      <a:br>
                        <a:rPr lang="en-US" sz="1000" dirty="0">
                          <a:solidFill>
                            <a:srgbClr val="000000"/>
                          </a:solidFill>
                          <a:effectLst/>
                          <a:latin typeface="+mn-lt"/>
                          <a:ea typeface="Times New Roman"/>
                        </a:rPr>
                      </a:br>
                      <a:endParaRPr lang="en-US" sz="1000" dirty="0">
                        <a:solidFill>
                          <a:srgbClr val="000000"/>
                        </a:solidFill>
                        <a:effectLst/>
                        <a:latin typeface="+mn-lt"/>
                        <a:ea typeface="Times New Roman"/>
                      </a:endParaRPr>
                    </a:p>
                  </a:txBody>
                  <a:tcPr marL="54498" marR="54498" marT="0" marB="0">
                    <a:lnL>
                      <a:noFill/>
                    </a:lnL>
                    <a:lnR>
                      <a:noFill/>
                    </a:lnR>
                    <a:lnT>
                      <a:noFill/>
                    </a:lnT>
                    <a:lnB>
                      <a:noFill/>
                    </a:lnB>
                  </a:tcPr>
                </a:tc>
                <a:extLst>
                  <a:ext uri="{0D108BD9-81ED-4DB2-BD59-A6C34878D82A}">
                    <a16:rowId xmlns:a16="http://schemas.microsoft.com/office/drawing/2014/main" val="10006"/>
                  </a:ext>
                </a:extLst>
              </a:tr>
              <a:tr h="753459">
                <a:tc>
                  <a:txBody>
                    <a:bodyPr/>
                    <a:lstStyle/>
                    <a:p>
                      <a:pPr marL="0" marR="0">
                        <a:spcBef>
                          <a:spcPts val="0"/>
                        </a:spcBef>
                        <a:spcAft>
                          <a:spcPts val="0"/>
                        </a:spcAft>
                      </a:pPr>
                      <a:r>
                        <a:rPr lang="en-US" sz="1000" b="1" dirty="0">
                          <a:solidFill>
                            <a:srgbClr val="000000"/>
                          </a:solidFill>
                          <a:effectLst/>
                          <a:latin typeface="+mn-lt"/>
                          <a:ea typeface="Times New Roman"/>
                          <a:cs typeface="Arial"/>
                        </a:rPr>
                        <a:t>Developing Young Professionals (DYP)</a:t>
                      </a:r>
                      <a:r>
                        <a:rPr lang="en-US" sz="1000" b="1" dirty="0">
                          <a:solidFill>
                            <a:srgbClr val="000000"/>
                          </a:solidFill>
                          <a:effectLst/>
                          <a:latin typeface="+mn-lt"/>
                          <a:ea typeface="Times New Roman"/>
                        </a:rPr>
                        <a:t> </a:t>
                      </a:r>
                      <a:r>
                        <a:rPr lang="en-US" sz="1000" dirty="0">
                          <a:solidFill>
                            <a:srgbClr val="000000"/>
                          </a:solidFill>
                          <a:effectLst/>
                          <a:latin typeface="+mn-lt"/>
                          <a:ea typeface="Times New Roman"/>
                        </a:rPr>
                        <a:t>is a cross-functional organization that develops, connects and empowers employees of all ages in their careers. This group is committed to professional development, networking and community service by offering a wide range of opportunities for its members.  </a:t>
                      </a:r>
                    </a:p>
                    <a:p>
                      <a:pPr marL="0" marR="0">
                        <a:spcBef>
                          <a:spcPts val="0"/>
                        </a:spcBef>
                        <a:spcAft>
                          <a:spcPts val="0"/>
                        </a:spcAft>
                      </a:pPr>
                      <a:endParaRPr lang="en-US" sz="1000" dirty="0">
                        <a:solidFill>
                          <a:srgbClr val="000000"/>
                        </a:solidFill>
                        <a:effectLst/>
                        <a:latin typeface="+mn-lt"/>
                        <a:ea typeface="Times New Roman"/>
                      </a:endParaRPr>
                    </a:p>
                  </a:txBody>
                  <a:tcPr marL="54498" marR="54498" marT="0" marB="0">
                    <a:lnL>
                      <a:noFill/>
                    </a:lnL>
                    <a:lnR>
                      <a:noFill/>
                    </a:lnR>
                    <a:lnT>
                      <a:noFill/>
                    </a:lnT>
                    <a:lnB>
                      <a:noFill/>
                    </a:lnB>
                  </a:tcPr>
                </a:tc>
                <a:extLst>
                  <a:ext uri="{0D108BD9-81ED-4DB2-BD59-A6C34878D82A}">
                    <a16:rowId xmlns:a16="http://schemas.microsoft.com/office/drawing/2014/main" val="10007"/>
                  </a:ext>
                </a:extLst>
              </a:tr>
              <a:tr h="487199">
                <a:tc>
                  <a:txBody>
                    <a:bodyPr/>
                    <a:lstStyle/>
                    <a:p>
                      <a:pPr marL="0" marR="0">
                        <a:spcBef>
                          <a:spcPts val="0"/>
                        </a:spcBef>
                        <a:spcAft>
                          <a:spcPts val="0"/>
                        </a:spcAft>
                      </a:pPr>
                      <a:r>
                        <a:rPr lang="en-US" sz="1000" b="1" dirty="0">
                          <a:solidFill>
                            <a:srgbClr val="000000"/>
                          </a:solidFill>
                          <a:effectLst/>
                          <a:latin typeface="+mn-lt"/>
                          <a:ea typeface="Times New Roman"/>
                        </a:rPr>
                        <a:t>Exelon Network for Awareness Benefitting Leaders &amp; Employees</a:t>
                      </a:r>
                      <a:r>
                        <a:rPr lang="en-US" sz="1000" b="1" baseline="0" dirty="0">
                          <a:solidFill>
                            <a:srgbClr val="000000"/>
                          </a:solidFill>
                          <a:effectLst/>
                          <a:latin typeface="+mn-lt"/>
                          <a:ea typeface="Times New Roman"/>
                        </a:rPr>
                        <a:t> About Disabilities </a:t>
                      </a:r>
                      <a:r>
                        <a:rPr lang="en-US" sz="1000" b="1" dirty="0">
                          <a:solidFill>
                            <a:srgbClr val="000000"/>
                          </a:solidFill>
                          <a:effectLst/>
                          <a:latin typeface="+mn-lt"/>
                          <a:ea typeface="Times New Roman"/>
                        </a:rPr>
                        <a:t>(ENABLED</a:t>
                      </a:r>
                      <a:r>
                        <a:rPr lang="en-US" sz="1000" dirty="0">
                          <a:solidFill>
                            <a:srgbClr val="000000"/>
                          </a:solidFill>
                          <a:effectLst/>
                          <a:latin typeface="+mn-lt"/>
                          <a:ea typeface="Times New Roman"/>
                        </a:rPr>
                        <a:t>) has a mission to ensure that employees who have a disability, or a family member with a disability, have a forum to share information and resources</a:t>
                      </a:r>
                      <a:r>
                        <a:rPr lang="en-US" sz="1000" baseline="0" dirty="0">
                          <a:solidFill>
                            <a:srgbClr val="000000"/>
                          </a:solidFill>
                          <a:effectLst/>
                          <a:latin typeface="+mn-lt"/>
                          <a:ea typeface="Times New Roman"/>
                        </a:rPr>
                        <a:t>.  The purpose of the group is to foster a culture of respect and inclusion as it relates to people with disabilities and their families. </a:t>
                      </a:r>
                      <a:endParaRPr lang="en-US" sz="1000" dirty="0">
                        <a:solidFill>
                          <a:srgbClr val="000000"/>
                        </a:solidFill>
                        <a:effectLst/>
                        <a:latin typeface="+mn-lt"/>
                        <a:ea typeface="Times New Roman"/>
                      </a:endParaRPr>
                    </a:p>
                  </a:txBody>
                  <a:tcPr marL="54498" marR="54498" marT="0" marB="0">
                    <a:lnL>
                      <a:noFill/>
                    </a:lnL>
                    <a:lnR>
                      <a:noFill/>
                    </a:lnR>
                    <a:lnT>
                      <a:noFill/>
                    </a:lnT>
                    <a:lnB>
                      <a:noFill/>
                    </a:lnB>
                  </a:tcPr>
                </a:tc>
                <a:extLst>
                  <a:ext uri="{0D108BD9-81ED-4DB2-BD59-A6C34878D82A}">
                    <a16:rowId xmlns:a16="http://schemas.microsoft.com/office/drawing/2014/main" val="10008"/>
                  </a:ext>
                </a:extLst>
              </a:tr>
            </a:tbl>
          </a:graphicData>
        </a:graphic>
      </p:graphicFrame>
      <p:pic>
        <p:nvPicPr>
          <p:cNvPr id="15" name="Picture 14"/>
          <p:cNvPicPr/>
          <p:nvPr/>
        </p:nvPicPr>
        <p:blipFill rotWithShape="1">
          <a:blip r:embed="rId2" cstate="print"/>
          <a:srcRect t="14061" b="11942"/>
          <a:stretch/>
        </p:blipFill>
        <p:spPr bwMode="auto">
          <a:xfrm>
            <a:off x="567739" y="1419269"/>
            <a:ext cx="1201616" cy="464090"/>
          </a:xfrm>
          <a:prstGeom prst="rect">
            <a:avLst/>
          </a:prstGeom>
          <a:noFill/>
          <a:ln w="9525">
            <a:noFill/>
            <a:miter lim="800000"/>
            <a:headEnd/>
            <a:tailEnd/>
          </a:ln>
        </p:spPr>
      </p:pic>
      <p:pic>
        <p:nvPicPr>
          <p:cNvPr id="18" name="Picture 17" descr="image002"/>
          <p:cNvPicPr/>
          <p:nvPr/>
        </p:nvPicPr>
        <p:blipFill>
          <a:blip r:embed="rId3" cstate="print"/>
          <a:stretch>
            <a:fillRect/>
          </a:stretch>
        </p:blipFill>
        <p:spPr bwMode="auto">
          <a:xfrm>
            <a:off x="511543" y="929779"/>
            <a:ext cx="1319756" cy="378524"/>
          </a:xfrm>
          <a:prstGeom prst="rect">
            <a:avLst/>
          </a:prstGeom>
          <a:noFill/>
          <a:ln w="9525">
            <a:noFill/>
            <a:miter lim="800000"/>
            <a:headEnd/>
            <a:tailEnd/>
          </a:ln>
        </p:spPr>
      </p:pic>
      <p:pic>
        <p:nvPicPr>
          <p:cNvPr id="19" name="Picture 18" descr="cid:image001.jpg@01CDCE0E.C0BB3250"/>
          <p:cNvPicPr/>
          <p:nvPr/>
        </p:nvPicPr>
        <p:blipFill>
          <a:blip r:embed="rId4" cstate="print"/>
          <a:stretch>
            <a:fillRect/>
          </a:stretch>
        </p:blipFill>
        <p:spPr bwMode="auto">
          <a:xfrm>
            <a:off x="625750" y="2041299"/>
            <a:ext cx="1057255" cy="491162"/>
          </a:xfrm>
          <a:prstGeom prst="rect">
            <a:avLst/>
          </a:prstGeom>
          <a:noFill/>
          <a:ln w="9525">
            <a:noFill/>
            <a:miter lim="800000"/>
            <a:headEnd/>
            <a:tailEnd/>
          </a:ln>
        </p:spPr>
      </p:pic>
      <p:pic>
        <p:nvPicPr>
          <p:cNvPr id="20" name="Picture 19" descr="Exelon Pride_Final.jpg"/>
          <p:cNvPicPr/>
          <p:nvPr/>
        </p:nvPicPr>
        <p:blipFill>
          <a:blip r:embed="rId5" cstate="print"/>
          <a:stretch>
            <a:fillRect/>
          </a:stretch>
        </p:blipFill>
        <p:spPr>
          <a:xfrm>
            <a:off x="672159" y="2679372"/>
            <a:ext cx="1055805" cy="411397"/>
          </a:xfrm>
          <a:prstGeom prst="rect">
            <a:avLst/>
          </a:prstGeom>
        </p:spPr>
      </p:pic>
      <p:pic>
        <p:nvPicPr>
          <p:cNvPr id="21" name="Picture 20"/>
          <p:cNvPicPr/>
          <p:nvPr/>
        </p:nvPicPr>
        <p:blipFill>
          <a:blip r:embed="rId6" cstate="print"/>
          <a:srcRect/>
          <a:stretch>
            <a:fillRect/>
          </a:stretch>
        </p:blipFill>
        <p:spPr bwMode="auto">
          <a:xfrm>
            <a:off x="567739" y="3194262"/>
            <a:ext cx="1160225" cy="611535"/>
          </a:xfrm>
          <a:prstGeom prst="rect">
            <a:avLst/>
          </a:prstGeom>
          <a:noFill/>
          <a:ln w="9525">
            <a:noFill/>
            <a:miter lim="800000"/>
            <a:headEnd/>
            <a:tailEnd/>
          </a:ln>
        </p:spPr>
      </p:pic>
      <p:pic>
        <p:nvPicPr>
          <p:cNvPr id="22" name="Picture 21" descr="OLE.PNG"/>
          <p:cNvPicPr/>
          <p:nvPr/>
        </p:nvPicPr>
        <p:blipFill>
          <a:blip r:embed="rId7" cstate="print"/>
          <a:stretch>
            <a:fillRect/>
          </a:stretch>
        </p:blipFill>
        <p:spPr>
          <a:xfrm>
            <a:off x="641581" y="3832386"/>
            <a:ext cx="970361" cy="522101"/>
          </a:xfrm>
          <a:prstGeom prst="rect">
            <a:avLst/>
          </a:prstGeom>
        </p:spPr>
      </p:pic>
      <p:pic>
        <p:nvPicPr>
          <p:cNvPr id="23" name="Picture 22" descr="new E   MAC logo.JPG"/>
          <p:cNvPicPr/>
          <p:nvPr/>
        </p:nvPicPr>
        <p:blipFill>
          <a:blip r:embed="rId8" cstate="print"/>
          <a:srcRect l="27606" t="37741" r="24225" b="41790"/>
          <a:stretch>
            <a:fillRect/>
          </a:stretch>
        </p:blipFill>
        <p:spPr>
          <a:xfrm>
            <a:off x="509728" y="4539499"/>
            <a:ext cx="1379582" cy="461673"/>
          </a:xfrm>
          <a:prstGeom prst="rect">
            <a:avLst/>
          </a:prstGeom>
        </p:spPr>
      </p:pic>
      <p:pic>
        <p:nvPicPr>
          <p:cNvPr id="24" name="Picture 23"/>
          <p:cNvPicPr/>
          <p:nvPr/>
        </p:nvPicPr>
        <p:blipFill>
          <a:blip r:embed="rId9" cstate="print">
            <a:extLst>
              <a:ext uri="{28A0092B-C50C-407E-A947-70E740481C1C}">
                <a14:useLocalDpi xmlns:a14="http://schemas.microsoft.com/office/drawing/2010/main" val="0"/>
              </a:ext>
            </a:extLst>
          </a:blip>
          <a:stretch>
            <a:fillRect/>
          </a:stretch>
        </p:blipFill>
        <p:spPr bwMode="auto">
          <a:xfrm>
            <a:off x="559358" y="5297411"/>
            <a:ext cx="1221098" cy="445192"/>
          </a:xfrm>
          <a:prstGeom prst="rect">
            <a:avLst/>
          </a:prstGeom>
          <a:noFill/>
          <a:ln w="9525">
            <a:noFill/>
            <a:miter lim="800000"/>
            <a:headEnd/>
            <a:tailEnd/>
          </a:ln>
        </p:spPr>
      </p:pic>
      <p:pic>
        <p:nvPicPr>
          <p:cNvPr id="25" name="Picture 2"/>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816110" y="5935979"/>
            <a:ext cx="621302" cy="632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469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03396"/>
            <a:ext cx="3914775" cy="4749704"/>
          </a:xfrm>
        </p:spPr>
        <p:txBody>
          <a:bodyPr/>
          <a:lstStyle/>
          <a:p>
            <a:pPr marL="285750" indent="-285750">
              <a:buFont typeface="Arial" panose="020B0604020202020204" pitchFamily="34" charset="0"/>
              <a:buChar char="•"/>
            </a:pPr>
            <a:r>
              <a:rPr lang="en-US" sz="1400" dirty="0"/>
              <a:t>How BGE Makes Money Overview</a:t>
            </a:r>
          </a:p>
          <a:p>
            <a:pPr marL="285750" indent="-285750">
              <a:buFont typeface="Arial" panose="020B0604020202020204" pitchFamily="34" charset="0"/>
              <a:buChar char="•"/>
            </a:pPr>
            <a:r>
              <a:rPr lang="en-US" sz="1400" dirty="0"/>
              <a:t>Gas Control Overview</a:t>
            </a:r>
          </a:p>
          <a:p>
            <a:pPr marL="285750" indent="-285750">
              <a:buFont typeface="Arial" panose="020B0604020202020204" pitchFamily="34" charset="0"/>
              <a:buChar char="•"/>
            </a:pPr>
            <a:r>
              <a:rPr lang="en-US" sz="1400" dirty="0"/>
              <a:t>Valve House Project Walkthrough</a:t>
            </a:r>
          </a:p>
          <a:p>
            <a:pPr marL="285750" indent="-285750">
              <a:buFont typeface="Arial" panose="020B0604020202020204" pitchFamily="34" charset="0"/>
              <a:buChar char="•"/>
            </a:pPr>
            <a:r>
              <a:rPr lang="en-US" sz="1400" dirty="0"/>
              <a:t>Notch Cliff Propane Plant Tour</a:t>
            </a:r>
          </a:p>
          <a:p>
            <a:pPr marL="285750" indent="-285750">
              <a:buFont typeface="Arial" panose="020B0604020202020204" pitchFamily="34" charset="0"/>
              <a:buChar char="•"/>
            </a:pPr>
            <a:r>
              <a:rPr lang="en-US" sz="1400" dirty="0"/>
              <a:t>Leak Survey and Corrosion Overview</a:t>
            </a:r>
          </a:p>
          <a:p>
            <a:pPr marL="285750" indent="-285750">
              <a:buFont typeface="Arial" panose="020B0604020202020204" pitchFamily="34" charset="0"/>
              <a:buChar char="•"/>
            </a:pPr>
            <a:r>
              <a:rPr lang="en-US" sz="1400" dirty="0"/>
              <a:t>Gas Plant Maintenance Overview</a:t>
            </a:r>
          </a:p>
          <a:p>
            <a:pPr marL="285750" indent="-285750">
              <a:buFont typeface="Arial" panose="020B0604020202020204" pitchFamily="34" charset="0"/>
              <a:buChar char="•"/>
            </a:pPr>
            <a:r>
              <a:rPr lang="en-US" sz="1400" dirty="0"/>
              <a:t>Lunch &amp; Learn - American Superconductors (AMSC) </a:t>
            </a:r>
          </a:p>
          <a:p>
            <a:pPr marL="285750" indent="-285750">
              <a:buFont typeface="Arial" panose="020B0604020202020204" pitchFamily="34" charset="0"/>
              <a:buChar char="•"/>
            </a:pPr>
            <a:r>
              <a:rPr lang="en-US" sz="1400" dirty="0"/>
              <a:t>LNG Plant Overview</a:t>
            </a:r>
          </a:p>
          <a:p>
            <a:pPr marL="285750" indent="-285750">
              <a:buFont typeface="Arial" panose="020B0604020202020204" pitchFamily="34" charset="0"/>
              <a:buChar char="•"/>
            </a:pPr>
            <a:r>
              <a:rPr lang="en-US" sz="1400" dirty="0"/>
              <a:t>Gas Supply Overview</a:t>
            </a:r>
          </a:p>
          <a:p>
            <a:pPr marL="285750" indent="-285750">
              <a:buFont typeface="Arial" panose="020B0604020202020204" pitchFamily="34" charset="0"/>
              <a:buChar char="•"/>
            </a:pPr>
            <a:r>
              <a:rPr lang="en-US" sz="1400" dirty="0"/>
              <a:t>Resource Management Overview</a:t>
            </a:r>
          </a:p>
          <a:p>
            <a:pPr marL="285750" indent="-285750">
              <a:buFont typeface="Arial" panose="020B0604020202020204" pitchFamily="34" charset="0"/>
              <a:buChar char="•"/>
            </a:pPr>
            <a:r>
              <a:rPr lang="en-US" sz="1400" dirty="0" err="1"/>
              <a:t>Leakin</a:t>
            </a:r>
            <a:r>
              <a:rPr lang="en-US" sz="1400" dirty="0"/>
              <a:t> Park Pipeline Replacement Overview Gas Distribution Operations Field Visit</a:t>
            </a:r>
          </a:p>
          <a:p>
            <a:pPr marL="285750" indent="-285750">
              <a:buFont typeface="Arial" panose="020B0604020202020204" pitchFamily="34" charset="0"/>
              <a:buChar char="•"/>
            </a:pPr>
            <a:r>
              <a:rPr lang="en-US" sz="1400" dirty="0"/>
              <a:t>Manager Networking Event</a:t>
            </a:r>
          </a:p>
          <a:p>
            <a:pPr marL="285750" indent="-285750">
              <a:buFont typeface="Arial" panose="020B0604020202020204" pitchFamily="34" charset="0"/>
              <a:buChar char="•"/>
            </a:pPr>
            <a:r>
              <a:rPr lang="en-US" sz="1400" dirty="0"/>
              <a:t>World Gas Conference LNG Overview</a:t>
            </a:r>
          </a:p>
          <a:p>
            <a:pPr marL="285750" indent="-285750">
              <a:buFont typeface="Arial" panose="020B0604020202020204" pitchFamily="34" charset="0"/>
              <a:buChar char="•"/>
            </a:pPr>
            <a:r>
              <a:rPr lang="en-US" sz="1400" dirty="0"/>
              <a:t>Executive Q/A Session with Alex Nunez and Steve Woerner</a:t>
            </a:r>
          </a:p>
          <a:p>
            <a:endParaRPr lang="en-US" sz="1600" dirty="0"/>
          </a:p>
        </p:txBody>
      </p:sp>
      <p:sp>
        <p:nvSpPr>
          <p:cNvPr id="4" name="Content Placeholder 2"/>
          <p:cNvSpPr txBox="1">
            <a:spLocks/>
          </p:cNvSpPr>
          <p:nvPr/>
        </p:nvSpPr>
        <p:spPr>
          <a:xfrm>
            <a:off x="5048250" y="1167935"/>
            <a:ext cx="3638550" cy="4351338"/>
          </a:xfrm>
          <a:prstGeom prst="rect">
            <a:avLst/>
          </a:prstGeom>
        </p:spPr>
        <p:txBody>
          <a:bodyPr/>
          <a:lstStyle>
            <a:lvl1pPr marL="342900" indent="-342900" algn="l" defTabSz="457200" rtl="0" eaLnBrk="1" latinLnBrk="0" hangingPunct="1">
              <a:spcBef>
                <a:spcPct val="20000"/>
              </a:spcBef>
              <a:buFont typeface="Arial"/>
              <a:buChar char="•"/>
              <a:defRPr sz="2400" kern="1200">
                <a:solidFill>
                  <a:srgbClr val="445159"/>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45159"/>
                </a:solidFill>
                <a:latin typeface="+mn-lt"/>
                <a:ea typeface="+mn-ea"/>
                <a:cs typeface="+mn-cs"/>
              </a:defRPr>
            </a:lvl2pPr>
            <a:lvl3pPr marL="1143000" indent="-228600" algn="l" defTabSz="457200" rtl="0" eaLnBrk="1" latinLnBrk="0" hangingPunct="1">
              <a:spcBef>
                <a:spcPct val="20000"/>
              </a:spcBef>
              <a:buFont typeface="Arial"/>
              <a:buChar char="•"/>
              <a:defRPr sz="1500" kern="1200" baseline="0">
                <a:solidFill>
                  <a:srgbClr val="445159"/>
                </a:solidFill>
                <a:latin typeface="+mn-lt"/>
                <a:ea typeface="+mn-ea"/>
                <a:cs typeface="+mn-cs"/>
              </a:defRPr>
            </a:lvl3pPr>
            <a:lvl4pPr marL="1600200" indent="-228600" algn="l" defTabSz="457200" rtl="0" eaLnBrk="1" latinLnBrk="0" hangingPunct="1">
              <a:spcBef>
                <a:spcPct val="20000"/>
              </a:spcBef>
              <a:buFont typeface="Arial"/>
              <a:buChar char="–"/>
              <a:defRPr sz="1500" kern="1200">
                <a:solidFill>
                  <a:srgbClr val="445159"/>
                </a:solidFill>
                <a:latin typeface="+mn-lt"/>
                <a:ea typeface="+mn-ea"/>
                <a:cs typeface="+mn-cs"/>
              </a:defRPr>
            </a:lvl4pPr>
            <a:lvl5pPr marL="2057400" indent="-228600" algn="l" defTabSz="457200" rtl="0" eaLnBrk="1" latinLnBrk="0" hangingPunct="1">
              <a:spcBef>
                <a:spcPct val="20000"/>
              </a:spcBef>
              <a:buFont typeface="Arial"/>
              <a:buChar char="»"/>
              <a:defRPr sz="1500" kern="1200">
                <a:solidFill>
                  <a:srgbClr val="44515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600" dirty="0"/>
          </a:p>
        </p:txBody>
      </p:sp>
      <p:sp>
        <p:nvSpPr>
          <p:cNvPr id="5" name="Content Placeholder 2"/>
          <p:cNvSpPr txBox="1">
            <a:spLocks/>
          </p:cNvSpPr>
          <p:nvPr/>
        </p:nvSpPr>
        <p:spPr>
          <a:xfrm>
            <a:off x="4457700" y="1003396"/>
            <a:ext cx="4124325" cy="4749704"/>
          </a:xfrm>
          <a:prstGeom prst="rect">
            <a:avLst/>
          </a:prstGeom>
        </p:spPr>
        <p:txBody>
          <a:bodyPr/>
          <a:lstStyle>
            <a:lvl1pPr marL="342900" indent="-342900" algn="l" defTabSz="457200" rtl="0" eaLnBrk="1" latinLnBrk="0" hangingPunct="1">
              <a:spcBef>
                <a:spcPct val="20000"/>
              </a:spcBef>
              <a:buFont typeface="Arial"/>
              <a:buChar char="•"/>
              <a:defRPr sz="2400" kern="1200">
                <a:solidFill>
                  <a:srgbClr val="445159"/>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45159"/>
                </a:solidFill>
                <a:latin typeface="+mn-lt"/>
                <a:ea typeface="+mn-ea"/>
                <a:cs typeface="+mn-cs"/>
              </a:defRPr>
            </a:lvl2pPr>
            <a:lvl3pPr marL="1143000" indent="-228600" algn="l" defTabSz="457200" rtl="0" eaLnBrk="1" latinLnBrk="0" hangingPunct="1">
              <a:spcBef>
                <a:spcPct val="20000"/>
              </a:spcBef>
              <a:buFont typeface="Arial"/>
              <a:buChar char="•"/>
              <a:defRPr sz="1500" kern="1200" baseline="0">
                <a:solidFill>
                  <a:srgbClr val="445159"/>
                </a:solidFill>
                <a:latin typeface="+mn-lt"/>
                <a:ea typeface="+mn-ea"/>
                <a:cs typeface="+mn-cs"/>
              </a:defRPr>
            </a:lvl3pPr>
            <a:lvl4pPr marL="1600200" indent="-228600" algn="l" defTabSz="457200" rtl="0" eaLnBrk="1" latinLnBrk="0" hangingPunct="1">
              <a:spcBef>
                <a:spcPct val="20000"/>
              </a:spcBef>
              <a:buFont typeface="Arial"/>
              <a:buChar char="–"/>
              <a:defRPr sz="1500" kern="1200">
                <a:solidFill>
                  <a:srgbClr val="445159"/>
                </a:solidFill>
                <a:latin typeface="+mn-lt"/>
                <a:ea typeface="+mn-ea"/>
                <a:cs typeface="+mn-cs"/>
              </a:defRPr>
            </a:lvl4pPr>
            <a:lvl5pPr marL="2057400" indent="-228600" algn="l" defTabSz="457200" rtl="0" eaLnBrk="1" latinLnBrk="0" hangingPunct="1">
              <a:spcBef>
                <a:spcPct val="20000"/>
              </a:spcBef>
              <a:buFont typeface="Arial"/>
              <a:buChar char="»"/>
              <a:defRPr sz="1500" kern="1200">
                <a:solidFill>
                  <a:srgbClr val="44515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a:solidFill>
                  <a:schemeClr val="tx1"/>
                </a:solidFill>
              </a:rPr>
              <a:t>Project Management – Gas Relocation Overview</a:t>
            </a:r>
          </a:p>
          <a:p>
            <a:r>
              <a:rPr lang="en-US" sz="1400" dirty="0">
                <a:solidFill>
                  <a:schemeClr val="tx1"/>
                </a:solidFill>
              </a:rPr>
              <a:t>Gas Regulators Overview</a:t>
            </a:r>
          </a:p>
          <a:p>
            <a:r>
              <a:rPr lang="en-US" sz="1400" dirty="0">
                <a:solidFill>
                  <a:schemeClr val="tx1"/>
                </a:solidFill>
              </a:rPr>
              <a:t>Gas Overview Meeting w/Chris Burton</a:t>
            </a:r>
          </a:p>
          <a:p>
            <a:r>
              <a:rPr lang="en-US" sz="1400" dirty="0">
                <a:solidFill>
                  <a:schemeClr val="tx1"/>
                </a:solidFill>
              </a:rPr>
              <a:t>Dispatch Overview</a:t>
            </a:r>
          </a:p>
          <a:p>
            <a:r>
              <a:rPr lang="en-US" sz="1400" dirty="0">
                <a:solidFill>
                  <a:schemeClr val="tx1"/>
                </a:solidFill>
              </a:rPr>
              <a:t>Electric Distribution Operations Overview</a:t>
            </a:r>
          </a:p>
          <a:p>
            <a:r>
              <a:rPr lang="en-US" sz="1400" dirty="0">
                <a:solidFill>
                  <a:schemeClr val="tx1"/>
                </a:solidFill>
              </a:rPr>
              <a:t>Fleet Engineering Overview</a:t>
            </a:r>
          </a:p>
          <a:p>
            <a:r>
              <a:rPr lang="en-US" sz="1400" dirty="0">
                <a:solidFill>
                  <a:schemeClr val="tx1"/>
                </a:solidFill>
              </a:rPr>
              <a:t>Smart Metering Overview</a:t>
            </a:r>
          </a:p>
          <a:p>
            <a:r>
              <a:rPr lang="en-US" sz="1400" dirty="0">
                <a:solidFill>
                  <a:schemeClr val="tx1"/>
                </a:solidFill>
              </a:rPr>
              <a:t>Commercial Risk Overview w/ Funmi Williamson Gas Regulatory Overview</a:t>
            </a:r>
          </a:p>
          <a:p>
            <a:r>
              <a:rPr lang="en-US" sz="1400" dirty="0">
                <a:solidFill>
                  <a:schemeClr val="tx1"/>
                </a:solidFill>
              </a:rPr>
              <a:t>Storm Center Tour</a:t>
            </a:r>
          </a:p>
          <a:p>
            <a:r>
              <a:rPr lang="en-US" sz="1400" dirty="0">
                <a:solidFill>
                  <a:schemeClr val="tx1"/>
                </a:solidFill>
              </a:rPr>
              <a:t>Gas Distribution Planning/STRIDE Overview</a:t>
            </a:r>
          </a:p>
          <a:p>
            <a:r>
              <a:rPr lang="en-US" sz="1400" dirty="0">
                <a:solidFill>
                  <a:schemeClr val="tx1"/>
                </a:solidFill>
              </a:rPr>
              <a:t>Technical Services Overview/ Derrick Dickens</a:t>
            </a:r>
          </a:p>
          <a:p>
            <a:r>
              <a:rPr lang="en-US" sz="1400" dirty="0">
                <a:solidFill>
                  <a:schemeClr val="tx1"/>
                </a:solidFill>
              </a:rPr>
              <a:t>Gas Engineering Risk Analysis</a:t>
            </a:r>
          </a:p>
          <a:p>
            <a:r>
              <a:rPr lang="en-US" sz="1400" dirty="0">
                <a:solidFill>
                  <a:schemeClr val="tx1"/>
                </a:solidFill>
              </a:rPr>
              <a:t>Women in Leadership Panel</a:t>
            </a:r>
          </a:p>
          <a:p>
            <a:r>
              <a:rPr lang="en-US" sz="1400" dirty="0">
                <a:solidFill>
                  <a:schemeClr val="tx1"/>
                </a:solidFill>
              </a:rPr>
              <a:t>Gas Metering Overview</a:t>
            </a:r>
          </a:p>
          <a:p>
            <a:r>
              <a:rPr lang="en-US" sz="1400" dirty="0">
                <a:solidFill>
                  <a:schemeClr val="tx1"/>
                </a:solidFill>
              </a:rPr>
              <a:t>Trading Floor Tour</a:t>
            </a:r>
          </a:p>
          <a:p>
            <a:r>
              <a:rPr lang="en-US" sz="1400" dirty="0">
                <a:solidFill>
                  <a:schemeClr val="tx1"/>
                </a:solidFill>
              </a:rPr>
              <a:t>Exelon Utility Intern Day</a:t>
            </a:r>
          </a:p>
          <a:p>
            <a:r>
              <a:rPr lang="en-US" sz="1400" dirty="0">
                <a:solidFill>
                  <a:schemeClr val="tx1"/>
                </a:solidFill>
              </a:rPr>
              <a:t>Maryland Zoo Volunteer Day </a:t>
            </a:r>
          </a:p>
        </p:txBody>
      </p:sp>
      <p:sp>
        <p:nvSpPr>
          <p:cNvPr id="10" name="Title 1">
            <a:extLst>
              <a:ext uri="{FF2B5EF4-FFF2-40B4-BE49-F238E27FC236}">
                <a16:creationId xmlns:a16="http://schemas.microsoft.com/office/drawing/2014/main" id="{5F2CF918-1237-4378-A6A6-22059D3CCF81}"/>
              </a:ext>
            </a:extLst>
          </p:cNvPr>
          <p:cNvSpPr>
            <a:spLocks noGrp="1"/>
          </p:cNvSpPr>
          <p:nvPr>
            <p:ph type="title"/>
          </p:nvPr>
        </p:nvSpPr>
        <p:spPr>
          <a:xfrm>
            <a:off x="363538" y="0"/>
            <a:ext cx="8412162" cy="728663"/>
          </a:xfrm>
        </p:spPr>
        <p:txBody>
          <a:bodyPr/>
          <a:lstStyle/>
          <a:p>
            <a:r>
              <a:rPr lang="en-US" sz="2400" dirty="0">
                <a:solidFill>
                  <a:schemeClr val="accent3"/>
                </a:solidFill>
              </a:rPr>
              <a:t>Summer Intern Learning Opportunities</a:t>
            </a:r>
          </a:p>
        </p:txBody>
      </p:sp>
    </p:spTree>
    <p:extLst>
      <p:ext uri="{BB962C8B-B14F-4D97-AF65-F5344CB8AC3E}">
        <p14:creationId xmlns:p14="http://schemas.microsoft.com/office/powerpoint/2010/main" val="2063396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9B5098-8675-455F-835C-FBB4E76870D5}"/>
              </a:ext>
            </a:extLst>
          </p:cNvPr>
          <p:cNvPicPr>
            <a:picLocks noChangeAspect="1"/>
          </p:cNvPicPr>
          <p:nvPr/>
        </p:nvPicPr>
        <p:blipFill>
          <a:blip r:embed="rId2"/>
          <a:stretch>
            <a:fillRect/>
          </a:stretch>
        </p:blipFill>
        <p:spPr>
          <a:xfrm>
            <a:off x="219077" y="1400175"/>
            <a:ext cx="4282236" cy="3295650"/>
          </a:xfrm>
          <a:prstGeom prst="rect">
            <a:avLst/>
          </a:prstGeom>
        </p:spPr>
      </p:pic>
      <p:pic>
        <p:nvPicPr>
          <p:cNvPr id="5" name="Picture 4">
            <a:extLst>
              <a:ext uri="{FF2B5EF4-FFF2-40B4-BE49-F238E27FC236}">
                <a16:creationId xmlns:a16="http://schemas.microsoft.com/office/drawing/2014/main" id="{C7908FBE-EB96-4164-A223-9FBB867B4A6A}"/>
              </a:ext>
            </a:extLst>
          </p:cNvPr>
          <p:cNvPicPr>
            <a:picLocks noChangeAspect="1"/>
          </p:cNvPicPr>
          <p:nvPr/>
        </p:nvPicPr>
        <p:blipFill>
          <a:blip r:embed="rId3"/>
          <a:stretch>
            <a:fillRect/>
          </a:stretch>
        </p:blipFill>
        <p:spPr>
          <a:xfrm>
            <a:off x="4599622" y="1400175"/>
            <a:ext cx="4401503" cy="3295650"/>
          </a:xfrm>
          <a:prstGeom prst="rect">
            <a:avLst/>
          </a:prstGeom>
        </p:spPr>
      </p:pic>
      <p:sp>
        <p:nvSpPr>
          <p:cNvPr id="7" name="Title 1">
            <a:extLst>
              <a:ext uri="{FF2B5EF4-FFF2-40B4-BE49-F238E27FC236}">
                <a16:creationId xmlns:a16="http://schemas.microsoft.com/office/drawing/2014/main" id="{F1B541E9-329B-42E0-A0FC-456B074E0551}"/>
              </a:ext>
            </a:extLst>
          </p:cNvPr>
          <p:cNvSpPr>
            <a:spLocks noGrp="1"/>
          </p:cNvSpPr>
          <p:nvPr>
            <p:ph type="title"/>
          </p:nvPr>
        </p:nvSpPr>
        <p:spPr>
          <a:xfrm>
            <a:off x="363538" y="0"/>
            <a:ext cx="8412162" cy="728663"/>
          </a:xfrm>
        </p:spPr>
        <p:txBody>
          <a:bodyPr/>
          <a:lstStyle/>
          <a:p>
            <a:r>
              <a:rPr lang="en-US" sz="2400" dirty="0">
                <a:solidFill>
                  <a:schemeClr val="accent3"/>
                </a:solidFill>
              </a:rPr>
              <a:t>2018 Summer Internship Experience</a:t>
            </a:r>
          </a:p>
        </p:txBody>
      </p:sp>
    </p:spTree>
    <p:extLst>
      <p:ext uri="{BB962C8B-B14F-4D97-AF65-F5344CB8AC3E}">
        <p14:creationId xmlns:p14="http://schemas.microsoft.com/office/powerpoint/2010/main" val="15157913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CE16F66-A035-4FD5-AD61-8103F408180D}"/>
              </a:ext>
            </a:extLst>
          </p:cNvPr>
          <p:cNvSpPr txBox="1">
            <a:spLocks/>
          </p:cNvSpPr>
          <p:nvPr/>
        </p:nvSpPr>
        <p:spPr>
          <a:xfrm>
            <a:off x="923131" y="896365"/>
            <a:ext cx="7297737" cy="5065269"/>
          </a:xfrm>
          <a:prstGeom prst="rect">
            <a:avLst/>
          </a:prstGeom>
          <a:solidFill>
            <a:schemeClr val="bg1"/>
          </a:solidFill>
        </p:spPr>
        <p:txBody>
          <a:bodyPr vert="horz" lIns="0" tIns="0" rIns="0" bIns="0" rtlCol="0" anchor="ctr" anchorCtr="0">
            <a:noAutofit/>
          </a:bodyPr>
          <a:lstStyle>
            <a:lvl1pPr algn="l" defTabSz="914400" rtl="0" eaLnBrk="1" latinLnBrk="0" hangingPunct="1">
              <a:lnSpc>
                <a:spcPct val="90000"/>
              </a:lnSpc>
              <a:spcBef>
                <a:spcPct val="0"/>
              </a:spcBef>
              <a:buNone/>
              <a:defRPr sz="2400" kern="1200">
                <a:solidFill>
                  <a:schemeClr val="accent3"/>
                </a:solidFill>
                <a:latin typeface="+mj-lt"/>
                <a:ea typeface="+mj-ea"/>
                <a:cs typeface="+mj-cs"/>
              </a:defRPr>
            </a:lvl1pPr>
          </a:lstStyle>
          <a:p>
            <a:pPr algn="ctr"/>
            <a:endParaRPr lang="en-US" sz="3200" dirty="0"/>
          </a:p>
          <a:p>
            <a:pPr algn="ctr"/>
            <a:endParaRPr lang="en-US" sz="3200" dirty="0"/>
          </a:p>
          <a:p>
            <a:pPr algn="ctr"/>
            <a:endParaRPr lang="en-US" sz="3200" dirty="0"/>
          </a:p>
          <a:p>
            <a:pPr algn="ctr"/>
            <a:endParaRPr lang="en-US" sz="3200" dirty="0"/>
          </a:p>
          <a:p>
            <a:pPr algn="ctr"/>
            <a:r>
              <a:rPr lang="en-US" sz="2800" dirty="0"/>
              <a:t>Come see Exelon at the </a:t>
            </a:r>
          </a:p>
          <a:p>
            <a:pPr algn="ctr"/>
            <a:r>
              <a:rPr lang="en-US" sz="2800" dirty="0"/>
              <a:t>2019 Fall Career and Internship Fair!</a:t>
            </a:r>
          </a:p>
          <a:p>
            <a:pPr algn="ctr"/>
            <a:endParaRPr lang="en-US" sz="3200" b="1" dirty="0"/>
          </a:p>
          <a:p>
            <a:pPr algn="ctr"/>
            <a:r>
              <a:rPr lang="en-US" sz="3200" b="1" dirty="0">
                <a:solidFill>
                  <a:schemeClr val="tx1"/>
                </a:solidFill>
              </a:rPr>
              <a:t>Wednesday, September 25th</a:t>
            </a:r>
          </a:p>
          <a:p>
            <a:pPr algn="ctr"/>
            <a:r>
              <a:rPr lang="en-US" sz="3200" b="1" dirty="0">
                <a:solidFill>
                  <a:schemeClr val="tx1"/>
                </a:solidFill>
              </a:rPr>
              <a:t>11:30 am – 3:30 pm @ RAC</a:t>
            </a:r>
          </a:p>
          <a:p>
            <a:pPr algn="ctr"/>
            <a:endParaRPr lang="en-US" sz="3200" dirty="0">
              <a:solidFill>
                <a:schemeClr val="tx1"/>
              </a:solidFill>
            </a:endParaRPr>
          </a:p>
          <a:p>
            <a:pPr algn="ctr"/>
            <a:r>
              <a:rPr lang="en-US" sz="3200" dirty="0"/>
              <a:t> </a:t>
            </a:r>
            <a:r>
              <a:rPr lang="en-US" sz="2800" dirty="0"/>
              <a:t>We are seeking 2020 Summer interns from majors including:</a:t>
            </a:r>
          </a:p>
          <a:p>
            <a:pPr algn="ctr"/>
            <a:endParaRPr lang="en-US" sz="3200" b="1" dirty="0">
              <a:solidFill>
                <a:schemeClr val="accent1"/>
              </a:solidFill>
            </a:endParaRPr>
          </a:p>
          <a:p>
            <a:pPr marL="457200" indent="-457200" algn="ctr">
              <a:buFont typeface="Arial" panose="020B0604020202020204" pitchFamily="34" charset="0"/>
              <a:buChar char="•"/>
            </a:pPr>
            <a:r>
              <a:rPr lang="en-US" dirty="0"/>
              <a:t>Mechanical Engineering</a:t>
            </a:r>
          </a:p>
          <a:p>
            <a:pPr marL="457200" indent="-457200" algn="ctr">
              <a:buFont typeface="Arial" panose="020B0604020202020204" pitchFamily="34" charset="0"/>
              <a:buChar char="•"/>
            </a:pPr>
            <a:r>
              <a:rPr lang="en-US" dirty="0"/>
              <a:t>Chemical Engineering</a:t>
            </a:r>
          </a:p>
          <a:p>
            <a:pPr marL="457200" indent="-457200" algn="ctr">
              <a:buFont typeface="Arial" panose="020B0604020202020204" pitchFamily="34" charset="0"/>
              <a:buChar char="•"/>
            </a:pPr>
            <a:r>
              <a:rPr lang="en-US" dirty="0"/>
              <a:t>Electrical Engineering</a:t>
            </a:r>
          </a:p>
          <a:p>
            <a:pPr algn="ctr"/>
            <a:endParaRPr lang="en-US" sz="3200" dirty="0"/>
          </a:p>
          <a:p>
            <a:pPr algn="ctr"/>
            <a:endParaRPr lang="en-US" sz="3200" dirty="0"/>
          </a:p>
          <a:p>
            <a:pPr algn="ctr"/>
            <a:endParaRPr lang="en-US" sz="3200" dirty="0"/>
          </a:p>
          <a:p>
            <a:pPr algn="ctr"/>
            <a:endParaRPr lang="en-US" sz="3200" dirty="0"/>
          </a:p>
        </p:txBody>
      </p:sp>
    </p:spTree>
    <p:extLst>
      <p:ext uri="{BB962C8B-B14F-4D97-AF65-F5344CB8AC3E}">
        <p14:creationId xmlns:p14="http://schemas.microsoft.com/office/powerpoint/2010/main" val="14557691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sz="2400" dirty="0">
                <a:solidFill>
                  <a:schemeClr val="accent3"/>
                </a:solidFill>
              </a:rPr>
              <a:t>Apply Online!</a:t>
            </a:r>
          </a:p>
        </p:txBody>
      </p:sp>
      <p:sp>
        <p:nvSpPr>
          <p:cNvPr id="3" name="Content Placeholder 2">
            <a:extLst>
              <a:ext uri="{FF2B5EF4-FFF2-40B4-BE49-F238E27FC236}">
                <a16:creationId xmlns:a16="http://schemas.microsoft.com/office/drawing/2014/main" id="{F05E7E25-7C02-4ED5-A75A-F01CF27C2C12}"/>
              </a:ext>
            </a:extLst>
          </p:cNvPr>
          <p:cNvSpPr>
            <a:spLocks noGrp="1"/>
          </p:cNvSpPr>
          <p:nvPr>
            <p:ph idx="13"/>
          </p:nvPr>
        </p:nvSpPr>
        <p:spPr>
          <a:xfrm>
            <a:off x="209550" y="1105113"/>
            <a:ext cx="8743949" cy="3986388"/>
          </a:xfrm>
        </p:spPr>
        <p:txBody>
          <a:bodyPr/>
          <a:lstStyle/>
          <a:p>
            <a:r>
              <a:rPr lang="en-US" dirty="0">
                <a:hlinkClick r:id="rId2"/>
              </a:rPr>
              <a:t>http://www.exeloncorp.com/careers</a:t>
            </a:r>
            <a:r>
              <a:rPr lang="en-US" dirty="0"/>
              <a:t> </a:t>
            </a:r>
          </a:p>
          <a:p>
            <a:r>
              <a:rPr lang="en-US" b="1" dirty="0">
                <a:solidFill>
                  <a:schemeClr val="tx1"/>
                </a:solidFill>
              </a:rPr>
              <a:t>2020 Exelon Engineering Internship – Utilities (Job ID 221233)</a:t>
            </a:r>
          </a:p>
          <a:p>
            <a:r>
              <a:rPr lang="en-US" b="1" dirty="0">
                <a:solidFill>
                  <a:schemeClr val="tx1"/>
                </a:solidFill>
              </a:rPr>
              <a:t>2020 Exelon Engineering Internship – Generation (Job ID 221031)</a:t>
            </a:r>
            <a:endParaRPr lang="en-US" b="1" dirty="0"/>
          </a:p>
          <a:p>
            <a:pPr marL="7938" indent="0">
              <a:buNone/>
            </a:pPr>
            <a:endParaRPr lang="en-US" dirty="0"/>
          </a:p>
        </p:txBody>
      </p:sp>
      <p:pic>
        <p:nvPicPr>
          <p:cNvPr id="8" name="Picture 7">
            <a:extLst>
              <a:ext uri="{FF2B5EF4-FFF2-40B4-BE49-F238E27FC236}">
                <a16:creationId xmlns:a16="http://schemas.microsoft.com/office/drawing/2014/main" id="{4A97C4B7-02B4-4CFE-98F8-E5A8027F2693}"/>
              </a:ext>
            </a:extLst>
          </p:cNvPr>
          <p:cNvPicPr>
            <a:picLocks noChangeAspect="1"/>
          </p:cNvPicPr>
          <p:nvPr/>
        </p:nvPicPr>
        <p:blipFill rotWithShape="1">
          <a:blip r:embed="rId3"/>
          <a:srcRect r="50000" b="18576"/>
          <a:stretch/>
        </p:blipFill>
        <p:spPr>
          <a:xfrm>
            <a:off x="3152775" y="2975501"/>
            <a:ext cx="2838450" cy="2639875"/>
          </a:xfrm>
          <a:prstGeom prst="rect">
            <a:avLst/>
          </a:prstGeom>
        </p:spPr>
      </p:pic>
    </p:spTree>
    <p:extLst>
      <p:ext uri="{BB962C8B-B14F-4D97-AF65-F5344CB8AC3E}">
        <p14:creationId xmlns:p14="http://schemas.microsoft.com/office/powerpoint/2010/main" val="33571650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598DC-DCD9-4633-8CE6-C00F37E980CF}"/>
              </a:ext>
            </a:extLst>
          </p:cNvPr>
          <p:cNvSpPr>
            <a:spLocks noGrp="1"/>
          </p:cNvSpPr>
          <p:nvPr>
            <p:ph type="title"/>
          </p:nvPr>
        </p:nvSpPr>
        <p:spPr>
          <a:xfrm>
            <a:off x="457200" y="3090069"/>
            <a:ext cx="8229600" cy="677862"/>
          </a:xfrm>
        </p:spPr>
        <p:txBody>
          <a:bodyPr anchor="ctr"/>
          <a:lstStyle/>
          <a:p>
            <a:pPr algn="ctr"/>
            <a:r>
              <a:rPr lang="en-US" sz="4000" dirty="0">
                <a:solidFill>
                  <a:schemeClr val="accent3"/>
                </a:solidFill>
              </a:rPr>
              <a:t>Questions?</a:t>
            </a:r>
          </a:p>
        </p:txBody>
      </p:sp>
    </p:spTree>
    <p:extLst>
      <p:ext uri="{BB962C8B-B14F-4D97-AF65-F5344CB8AC3E}">
        <p14:creationId xmlns:p14="http://schemas.microsoft.com/office/powerpoint/2010/main" val="1939722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Strategy, Defined</a:t>
            </a:r>
          </a:p>
        </p:txBody>
      </p:sp>
      <p:sp>
        <p:nvSpPr>
          <p:cNvPr id="5" name="Slide Number Placeholder 4"/>
          <p:cNvSpPr>
            <a:spLocks noGrp="1"/>
          </p:cNvSpPr>
          <p:nvPr>
            <p:ph type="sldNum" sz="quarter" idx="12"/>
          </p:nvPr>
        </p:nvSpPr>
        <p:spPr/>
        <p:txBody>
          <a:bodyPr/>
          <a:lstStyle/>
          <a:p>
            <a:fld id="{2ED86176-D6A4-43D8-BE13-F18245AD9D39}" type="slidenum">
              <a:rPr lang="en-US" smtClean="0">
                <a:solidFill>
                  <a:srgbClr val="2372B9"/>
                </a:solidFill>
              </a:rPr>
              <a:pPr/>
              <a:t>2</a:t>
            </a:fld>
            <a:endParaRPr lang="en-US">
              <a:solidFill>
                <a:srgbClr val="2372B9"/>
              </a:solidFill>
            </a:endParaRPr>
          </a:p>
        </p:txBody>
      </p:sp>
      <p:sp>
        <p:nvSpPr>
          <p:cNvPr id="6" name="Text Placeholder 2"/>
          <p:cNvSpPr txBox="1">
            <a:spLocks/>
          </p:cNvSpPr>
          <p:nvPr/>
        </p:nvSpPr>
        <p:spPr>
          <a:xfrm>
            <a:off x="425883" y="893124"/>
            <a:ext cx="8412162" cy="5408386"/>
          </a:xfrm>
          <a:prstGeom prst="rect">
            <a:avLst/>
          </a:prstGeom>
        </p:spPr>
        <p:txBody>
          <a:bodyPr/>
          <a:lstStyle>
            <a:lvl1pPr marL="0" indent="0" algn="l" defTabSz="914400" rtl="0" eaLnBrk="1" latinLnBrk="0" hangingPunct="1">
              <a:lnSpc>
                <a:spcPct val="95000"/>
              </a:lnSpc>
              <a:spcBef>
                <a:spcPts val="600"/>
              </a:spcBef>
              <a:buFontTx/>
              <a:buNone/>
              <a:defRPr sz="1600" kern="1200">
                <a:solidFill>
                  <a:schemeClr val="tx1"/>
                </a:solidFill>
                <a:latin typeface="+mn-lt"/>
                <a:ea typeface="+mn-ea"/>
                <a:cs typeface="+mn-cs"/>
              </a:defRPr>
            </a:lvl1pPr>
            <a:lvl2pPr marL="171450" indent="-171450" algn="l" defTabSz="914400" rtl="0" eaLnBrk="1" latinLnBrk="0" hangingPunct="1">
              <a:lnSpc>
                <a:spcPct val="95000"/>
              </a:lnSpc>
              <a:spcBef>
                <a:spcPts val="300"/>
              </a:spcBef>
              <a:buFont typeface="Arial" pitchFamily="34" charset="0"/>
              <a:buChar char="•"/>
              <a:defRPr sz="1600" kern="1200">
                <a:solidFill>
                  <a:schemeClr val="tx1"/>
                </a:solidFill>
                <a:latin typeface="+mn-lt"/>
                <a:ea typeface="+mn-ea"/>
                <a:cs typeface="+mn-cs"/>
              </a:defRPr>
            </a:lvl2pPr>
            <a:lvl3pPr marL="342900" indent="-171450" algn="l" defTabSz="914400" rtl="0" eaLnBrk="1" latinLnBrk="0" hangingPunct="1">
              <a:lnSpc>
                <a:spcPct val="95000"/>
              </a:lnSpc>
              <a:spcBef>
                <a:spcPts val="200"/>
              </a:spcBef>
              <a:buFont typeface="Franklin Gothic Book" pitchFamily="34" charset="0"/>
              <a:buChar char="–"/>
              <a:defRPr sz="1600" kern="1200">
                <a:solidFill>
                  <a:schemeClr val="tx1"/>
                </a:solidFill>
                <a:latin typeface="+mn-lt"/>
                <a:ea typeface="+mn-ea"/>
                <a:cs typeface="+mn-cs"/>
              </a:defRPr>
            </a:lvl3pPr>
            <a:lvl4pPr marL="514350" indent="-171450" algn="l" defTabSz="914400" rtl="0" eaLnBrk="1" latinLnBrk="0" hangingPunct="1">
              <a:lnSpc>
                <a:spcPct val="95000"/>
              </a:lnSpc>
              <a:spcBef>
                <a:spcPts val="100"/>
              </a:spcBef>
              <a:buFont typeface="Arial" pitchFamily="34" charset="0"/>
              <a:buChar char="•"/>
              <a:defRPr sz="1600" kern="1200">
                <a:solidFill>
                  <a:schemeClr val="tx1"/>
                </a:solidFill>
                <a:latin typeface="+mn-lt"/>
                <a:ea typeface="+mn-ea"/>
                <a:cs typeface="+mn-cs"/>
              </a:defRPr>
            </a:lvl4pPr>
            <a:lvl5pPr marL="628650" indent="-114300" algn="l" defTabSz="914400" rtl="0" eaLnBrk="1" latinLnBrk="0" hangingPunct="1">
              <a:lnSpc>
                <a:spcPct val="95000"/>
              </a:lnSpc>
              <a:spcBef>
                <a:spcPts val="1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Bef>
                <a:spcPts val="0"/>
              </a:spcBef>
              <a:spcAft>
                <a:spcPts val="600"/>
              </a:spcAft>
            </a:pPr>
            <a:r>
              <a:rPr lang="en-US" dirty="0"/>
              <a:t>Exelon’s strategy is to:  </a:t>
            </a:r>
          </a:p>
          <a:p>
            <a:pPr fontAlgn="auto">
              <a:lnSpc>
                <a:spcPct val="100000"/>
              </a:lnSpc>
              <a:spcBef>
                <a:spcPts val="0"/>
              </a:spcBef>
              <a:spcAft>
                <a:spcPts val="0"/>
              </a:spcAft>
            </a:pPr>
            <a:r>
              <a:rPr lang="en-US" sz="1700" dirty="0">
                <a:solidFill>
                  <a:srgbClr val="2372B9"/>
                </a:solidFill>
                <a:latin typeface="+mj-lt"/>
              </a:rPr>
              <a:t>Leverage our integrated business model to create value and diversify our business.</a:t>
            </a:r>
          </a:p>
          <a:p>
            <a:pPr fontAlgn="auto">
              <a:lnSpc>
                <a:spcPct val="100000"/>
              </a:lnSpc>
              <a:spcBef>
                <a:spcPts val="0"/>
              </a:spcBef>
              <a:spcAft>
                <a:spcPts val="0"/>
              </a:spcAft>
            </a:pPr>
            <a:endParaRPr lang="en-US" i="1" dirty="0"/>
          </a:p>
          <a:p>
            <a:pPr fontAlgn="auto">
              <a:lnSpc>
                <a:spcPct val="100000"/>
              </a:lnSpc>
              <a:spcBef>
                <a:spcPts val="0"/>
              </a:spcBef>
              <a:spcAft>
                <a:spcPts val="600"/>
              </a:spcAft>
            </a:pPr>
            <a:r>
              <a:rPr lang="en-US" dirty="0"/>
              <a:t>Each of our businesses features a mix of attributes that, when combined, offer our shareholders, customers and employees a unique value proposition:</a:t>
            </a:r>
          </a:p>
          <a:p>
            <a:pPr marL="285750" indent="-285750" fontAlgn="auto">
              <a:lnSpc>
                <a:spcPct val="100000"/>
              </a:lnSpc>
              <a:spcBef>
                <a:spcPts val="0"/>
              </a:spcBef>
              <a:spcAft>
                <a:spcPts val="600"/>
              </a:spcAft>
              <a:buFont typeface="Arial" panose="020B0604020202020204" pitchFamily="34" charset="0"/>
              <a:buChar char="•"/>
            </a:pPr>
            <a:r>
              <a:rPr lang="en-US" i="1" dirty="0"/>
              <a:t>Our utilities </a:t>
            </a:r>
            <a:r>
              <a:rPr lang="en-US" dirty="0"/>
              <a:t>– BGE, ComEd, PECO, and Pepco Holdings – provide a foundation for stable earnings and dividend support, which translates to a stable currency in our stock.</a:t>
            </a:r>
          </a:p>
          <a:p>
            <a:pPr marL="285750" indent="-285750" fontAlgn="auto">
              <a:lnSpc>
                <a:spcPct val="100000"/>
              </a:lnSpc>
              <a:spcBef>
                <a:spcPts val="0"/>
              </a:spcBef>
              <a:spcAft>
                <a:spcPts val="0"/>
              </a:spcAft>
              <a:buFont typeface="Arial" panose="020B0604020202020204" pitchFamily="34" charset="0"/>
              <a:buChar char="•"/>
            </a:pPr>
            <a:r>
              <a:rPr lang="en-US" i="1" dirty="0"/>
              <a:t>Our competitive businesses </a:t>
            </a:r>
            <a:r>
              <a:rPr lang="en-US" dirty="0"/>
              <a:t>in Exelon Generation and Constellation provide exposure to power and gas price upside and a platform to diversify into promising markets and technologies, while providing residual dividend support.</a:t>
            </a:r>
          </a:p>
        </p:txBody>
      </p:sp>
      <p:sp>
        <p:nvSpPr>
          <p:cNvPr id="7" name="Rounded Rectangle 6"/>
          <p:cNvSpPr/>
          <p:nvPr/>
        </p:nvSpPr>
        <p:spPr>
          <a:xfrm>
            <a:off x="552450" y="4067175"/>
            <a:ext cx="4230833" cy="1633421"/>
          </a:xfrm>
          <a:prstGeom prst="roundRect">
            <a:avLst>
              <a:gd name="adj" fmla="val 8589"/>
            </a:avLst>
          </a:prstGeom>
          <a:solidFill>
            <a:srgbClr val="0070C0"/>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dirty="0" err="1">
              <a:solidFill>
                <a:prstClr val="white"/>
              </a:solidFill>
              <a:latin typeface="Franklin Gothic Book"/>
            </a:endParaRP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25105" t="12361" r="32397" b="48056"/>
          <a:stretch/>
        </p:blipFill>
        <p:spPr>
          <a:xfrm>
            <a:off x="4897677" y="3523145"/>
            <a:ext cx="3886201" cy="2714626"/>
          </a:xfrm>
          <a:prstGeom prst="rect">
            <a:avLst/>
          </a:prstGeom>
        </p:spPr>
      </p:pic>
      <p:sp>
        <p:nvSpPr>
          <p:cNvPr id="9" name="TextBox 8"/>
          <p:cNvSpPr txBox="1"/>
          <p:nvPr/>
        </p:nvSpPr>
        <p:spPr>
          <a:xfrm>
            <a:off x="681037" y="4350405"/>
            <a:ext cx="3973657" cy="1066959"/>
          </a:xfrm>
          <a:prstGeom prst="rect">
            <a:avLst/>
          </a:prstGeom>
          <a:noFill/>
          <a:ln>
            <a:noFill/>
          </a:ln>
        </p:spPr>
        <p:txBody>
          <a:bodyPr wrap="square" rtlCol="0">
            <a:spAutoFit/>
          </a:bodyPr>
          <a:lstStyle/>
          <a:p>
            <a:pPr algn="ctr" fontAlgn="auto">
              <a:lnSpc>
                <a:spcPts val="1900"/>
              </a:lnSpc>
              <a:spcBef>
                <a:spcPts val="0"/>
              </a:spcBef>
              <a:spcAft>
                <a:spcPts val="0"/>
              </a:spcAft>
            </a:pPr>
            <a:r>
              <a:rPr lang="en-US" dirty="0">
                <a:solidFill>
                  <a:prstClr val="white"/>
                </a:solidFill>
                <a:latin typeface="Franklin Gothic Demi"/>
              </a:rPr>
              <a:t>The work our employees do – with safety, productivity, innovation, accountability and diversity – is key to executing our strategy.</a:t>
            </a:r>
          </a:p>
        </p:txBody>
      </p:sp>
    </p:spTree>
    <p:extLst>
      <p:ext uri="{BB962C8B-B14F-4D97-AF65-F5344CB8AC3E}">
        <p14:creationId xmlns:p14="http://schemas.microsoft.com/office/powerpoint/2010/main" val="335414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342900" y="0"/>
            <a:ext cx="8412163" cy="728663"/>
          </a:xfrm>
        </p:spPr>
        <p:txBody>
          <a:bodyPr/>
          <a:lstStyle/>
          <a:p>
            <a:pPr eaLnBrk="1" hangingPunct="1"/>
            <a:r>
              <a:rPr lang="en-US" dirty="0">
                <a:solidFill>
                  <a:srgbClr val="2372B9"/>
                </a:solidFill>
              </a:rPr>
              <a:t>Get to Know the Exelon Family of Companies</a:t>
            </a:r>
          </a:p>
        </p:txBody>
      </p:sp>
      <p:sp>
        <p:nvSpPr>
          <p:cNvPr id="5" name="Slide Number Placeholder 4"/>
          <p:cNvSpPr>
            <a:spLocks noGrp="1"/>
          </p:cNvSpPr>
          <p:nvPr>
            <p:ph type="sldNum" sz="quarter" idx="11"/>
          </p:nvPr>
        </p:nvSpPr>
        <p:spPr>
          <a:xfrm>
            <a:off x="431800" y="6629399"/>
            <a:ext cx="7405913" cy="208279"/>
          </a:xfrm>
        </p:spPr>
        <p:txBody>
          <a:bodyPr/>
          <a:lstStyle/>
          <a:p>
            <a:pPr>
              <a:defRPr/>
            </a:pPr>
            <a:fld id="{E456CEE8-4E76-43A5-93A6-AC3DB287DC56}" type="slidenum">
              <a:rPr lang="en-US"/>
              <a:pPr>
                <a:defRPr/>
              </a:pPr>
              <a:t>3</a:t>
            </a:fld>
            <a:endParaRPr lang="en-US" dirty="0"/>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0665" t="29617" r="2064" b="26166"/>
          <a:stretch/>
        </p:blipFill>
        <p:spPr bwMode="auto">
          <a:xfrm>
            <a:off x="41810" y="887111"/>
            <a:ext cx="9062114" cy="2581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2312" t="35318" r="16885" b="39750"/>
          <a:stretch/>
        </p:blipFill>
        <p:spPr bwMode="auto">
          <a:xfrm>
            <a:off x="193148" y="3463146"/>
            <a:ext cx="8711665" cy="2008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descr="C:\Users\E056459\AppData\Local\Microsoft\Windows\Temporary Internet Files\Content.IE5\3LE4PVK3\BGE Brandmark RGB Modified Short Rule.png">
            <a:extLst>
              <a:ext uri="{FF2B5EF4-FFF2-40B4-BE49-F238E27FC236}">
                <a16:creationId xmlns:a16="http://schemas.microsoft.com/office/drawing/2014/main" id="{915299AC-10CB-4A20-A3F7-B2AC0AC9E74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67488" y="5271088"/>
            <a:ext cx="1325043" cy="82130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E056459\AppData\Local\Microsoft\Windows\Temporary Internet Files\Content.IE5\VHNH8BWY\ComEd Brandmark RGB Short Rule.jpg">
            <a:extLst>
              <a:ext uri="{FF2B5EF4-FFF2-40B4-BE49-F238E27FC236}">
                <a16:creationId xmlns:a16="http://schemas.microsoft.com/office/drawing/2014/main" id="{70FC1327-B2F3-4705-B00A-ACA84E0362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4373" y="5505719"/>
            <a:ext cx="1435100" cy="3937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E056459\AppData\Local\Microsoft\Windows\Temporary Internet Files\Content.IE5\DZQWXVDJ\PECO Brandmark CMYK Short Rule.jpg">
            <a:extLst>
              <a:ext uri="{FF2B5EF4-FFF2-40B4-BE49-F238E27FC236}">
                <a16:creationId xmlns:a16="http://schemas.microsoft.com/office/drawing/2014/main" id="{F2071C63-568E-445F-9F0D-CB09DB15ABC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57431" y="6034285"/>
            <a:ext cx="1435100" cy="4103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E056459\AppData\Local\Microsoft\Windows\Temporary Internet Files\Content.IE5\WW722MFU\Pepco Holdings Brandmark CMYK JPG.jpg">
            <a:extLst>
              <a:ext uri="{FF2B5EF4-FFF2-40B4-BE49-F238E27FC236}">
                <a16:creationId xmlns:a16="http://schemas.microsoft.com/office/drawing/2014/main" id="{59470DE6-9728-45F0-8CCB-E0404D524E8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13829" y="5946978"/>
            <a:ext cx="1663393" cy="49763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E056459\AppData\Local\Microsoft\Windows\Temporary Internet Files\Content.IE5\3LE4PVK3\Constellation Brandmark CMYK.jpg">
            <a:extLst>
              <a:ext uri="{FF2B5EF4-FFF2-40B4-BE49-F238E27FC236}">
                <a16:creationId xmlns:a16="http://schemas.microsoft.com/office/drawing/2014/main" id="{CCAF60C5-0DF6-43B8-8933-4D4074E4528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55018" y="5419262"/>
            <a:ext cx="1759475" cy="4247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C:\Users\E056459\AppData\Local\Microsoft\Windows\Temporary Internet Files\Content.IE5\DZQWXVDJ\Exelon Generation Brandmark CMYK.jpg">
            <a:extLst>
              <a:ext uri="{FF2B5EF4-FFF2-40B4-BE49-F238E27FC236}">
                <a16:creationId xmlns:a16="http://schemas.microsoft.com/office/drawing/2014/main" id="{B8449ED1-A02D-4511-9649-6E13DF0201D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4300" y="5419262"/>
            <a:ext cx="2187723" cy="290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833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33253F-3752-4EDA-87FE-AF6E9D394006}"/>
              </a:ext>
            </a:extLst>
          </p:cNvPr>
          <p:cNvSpPr/>
          <p:nvPr/>
        </p:nvSpPr>
        <p:spPr>
          <a:xfrm>
            <a:off x="7765529" y="5372805"/>
            <a:ext cx="629009" cy="952458"/>
          </a:xfrm>
          <a:prstGeom prst="rect">
            <a:avLst/>
          </a:prstGeom>
          <a:solidFill>
            <a:srgbClr val="0E56A1"/>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1"/>
              </a:solidFill>
            </a:endParaRPr>
          </a:p>
        </p:txBody>
      </p:sp>
      <p:sp>
        <p:nvSpPr>
          <p:cNvPr id="70658" name="Title 1"/>
          <p:cNvSpPr>
            <a:spLocks noGrp="1"/>
          </p:cNvSpPr>
          <p:nvPr>
            <p:ph type="title"/>
          </p:nvPr>
        </p:nvSpPr>
        <p:spPr/>
        <p:txBody>
          <a:bodyPr/>
          <a:lstStyle/>
          <a:p>
            <a:pPr eaLnBrk="1" hangingPunct="1"/>
            <a:r>
              <a:rPr lang="en-US" altLang="en-US" dirty="0">
                <a:solidFill>
                  <a:srgbClr val="2372B9"/>
                </a:solidFill>
              </a:rPr>
              <a:t>Exelon Corporation: Combined Company at a Glance</a:t>
            </a:r>
          </a:p>
        </p:txBody>
      </p:sp>
      <p:sp>
        <p:nvSpPr>
          <p:cNvPr id="5" name="Slide Number Placeholder 4"/>
          <p:cNvSpPr>
            <a:spLocks noGrp="1"/>
          </p:cNvSpPr>
          <p:nvPr>
            <p:ph type="sldNum" sz="quarter" idx="11"/>
          </p:nvPr>
        </p:nvSpPr>
        <p:spPr>
          <a:xfrm>
            <a:off x="381000" y="6604000"/>
            <a:ext cx="7456488" cy="233363"/>
          </a:xfrm>
        </p:spPr>
        <p:txBody>
          <a:bodyPr/>
          <a:lstStyle/>
          <a:p>
            <a:pPr>
              <a:defRPr/>
            </a:pPr>
            <a:fld id="{3F7CCF21-C8AD-40EF-8F6D-416E3FD4164B}" type="slidenum">
              <a:rPr lang="en-US"/>
              <a:pPr>
                <a:defRPr/>
              </a:pPr>
              <a:t>4</a:t>
            </a:fld>
            <a:endParaRPr lang="en-US"/>
          </a:p>
        </p:txBody>
      </p:sp>
      <p:pic>
        <p:nvPicPr>
          <p:cNvPr id="2" name="Picture 1">
            <a:extLst>
              <a:ext uri="{FF2B5EF4-FFF2-40B4-BE49-F238E27FC236}">
                <a16:creationId xmlns:a16="http://schemas.microsoft.com/office/drawing/2014/main" id="{93533322-6386-4B8A-B123-185BBED2A29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1" b="99097" l="131" r="99739">
                        <a14:foregroundMark x1="11765" y1="48736" x2="16340" y2="41516"/>
                        <a14:foregroundMark x1="16340" y1="41516" x2="26536" y2="35740"/>
                        <a14:foregroundMark x1="10327" y1="73466" x2="19477" y2="80505"/>
                        <a14:foregroundMark x1="19477" y1="80505" x2="26144" y2="80866"/>
                        <a14:foregroundMark x1="26144" y1="80866" x2="43529" y2="80144"/>
                        <a14:foregroundMark x1="43529" y1="80144" x2="51373" y2="80686"/>
                        <a14:foregroundMark x1="51373" y1="80686" x2="81569" y2="69495"/>
                        <a14:foregroundMark x1="81569" y1="69495" x2="86275" y2="42058"/>
                        <a14:foregroundMark x1="86275" y1="42058" x2="86275" y2="38628"/>
                        <a14:foregroundMark x1="64052" y1="68592" x2="47712" y2="71841"/>
                        <a14:foregroundMark x1="47712" y1="71841" x2="19477" y2="38809"/>
                        <a14:foregroundMark x1="19477" y1="38809" x2="27451" y2="37004"/>
                        <a14:foregroundMark x1="27451" y1="37004" x2="34510" y2="39711"/>
                        <a14:foregroundMark x1="34510" y1="39711" x2="14641" y2="50181"/>
                        <a14:foregroundMark x1="14641" y1="50181" x2="47190" y2="33755"/>
                        <a14:foregroundMark x1="47190" y1="33755" x2="51111" y2="41516"/>
                        <a14:foregroundMark x1="51111" y1="41516" x2="2876" y2="92780"/>
                        <a14:foregroundMark x1="2876" y1="92780" x2="40654" y2="99278"/>
                        <a14:foregroundMark x1="40654" y1="99278" x2="52288" y2="93863"/>
                        <a14:foregroundMark x1="52288" y1="93863" x2="81307" y2="92599"/>
                        <a14:foregroundMark x1="81307" y1="92599" x2="92418" y2="94585"/>
                        <a14:foregroundMark x1="95661" y1="78624" x2="97516" y2="69495"/>
                        <a14:foregroundMark x1="97516" y1="69495" x2="92941" y2="33394"/>
                        <a14:foregroundMark x1="92941" y1="33394" x2="92288" y2="31227"/>
                        <a14:foregroundMark x1="784" y1="1264" x2="24967" y2="8123"/>
                        <a14:foregroundMark x1="24967" y1="8123" x2="74118" y2="542"/>
                        <a14:foregroundMark x1="74118" y1="542" x2="87451" y2="5776"/>
                        <a14:foregroundMark x1="87451" y1="5776" x2="94902" y2="3610"/>
                        <a14:foregroundMark x1="94902" y1="3610" x2="97571" y2="78516"/>
                        <a14:foregroundMark x1="93796" y1="95494" x2="60261" y2="96931"/>
                        <a14:foregroundMark x1="60261" y1="96931" x2="32549" y2="85740"/>
                        <a14:foregroundMark x1="32549" y1="85740" x2="13464" y2="89170"/>
                        <a14:foregroundMark x1="13464" y1="89170" x2="4575" y2="94765"/>
                        <a14:foregroundMark x1="4575" y1="94765" x2="523" y2="83935"/>
                        <a14:foregroundMark x1="523" y1="83935" x2="2745" y2="59567"/>
                        <a14:foregroundMark x1="2745" y1="59567" x2="131" y2="32310"/>
                        <a14:foregroundMark x1="131" y1="32310" x2="1176" y2="903"/>
                        <a14:foregroundMark x1="6536" y1="13538" x2="16601" y2="24549"/>
                        <a14:foregroundMark x1="16601" y1="24549" x2="22614" y2="27978"/>
                        <a14:foregroundMark x1="22614" y1="27978" x2="28627" y2="16426"/>
                        <a14:foregroundMark x1="28627" y1="16426" x2="24837" y2="6498"/>
                        <a14:foregroundMark x1="24837" y1="6498" x2="18693" y2="10469"/>
                        <a14:foregroundMark x1="18693" y1="10469" x2="13203" y2="19314"/>
                        <a14:foregroundMark x1="13203" y1="19314" x2="13987" y2="22563"/>
                        <a14:foregroundMark x1="36209" y1="1986" x2="50065" y2="361"/>
                        <a14:foregroundMark x1="50065" y1="361" x2="56863" y2="361"/>
                        <a14:foregroundMark x1="56863" y1="361" x2="50980" y2="1805"/>
                        <a14:foregroundMark x1="98160" y1="95558" x2="98170" y2="96390"/>
                        <a14:foregroundMark x1="96993" y1="1805" x2="97947" y2="78495"/>
                        <a14:foregroundMark x1="47059" y1="56679" x2="60392" y2="56318"/>
                        <a14:foregroundMark x1="60392" y1="56318" x2="73856" y2="58303"/>
                        <a14:foregroundMark x1="73856" y1="58303" x2="69673" y2="54874"/>
                        <a14:foregroundMark x1="73725" y1="9206" x2="87451" y2="24549"/>
                        <a14:foregroundMark x1="87451" y1="24549" x2="93333" y2="25993"/>
                        <a14:foregroundMark x1="54510" y1="12996" x2="62222" y2="13538"/>
                        <a14:foregroundMark x1="62222" y1="13538" x2="63529" y2="14260"/>
                        <a14:foregroundMark x1="65359" y1="22022" x2="55033" y2="32671"/>
                        <a14:foregroundMark x1="55033" y1="32671" x2="65621" y2="31408"/>
                        <a14:foregroundMark x1="65621" y1="31408" x2="65359" y2="22202"/>
                        <a14:foregroundMark x1="65359" y1="22202" x2="59477" y2="15704"/>
                        <a14:foregroundMark x1="59477" y1="15704" x2="60392" y2="21841"/>
                        <a14:foregroundMark x1="99477" y1="38809" x2="99608" y2="77798"/>
                        <a14:foregroundMark x1="99608" y1="77798" x2="99869" y2="79242"/>
                        <a14:foregroundMark x1="79085" y1="84116" x2="85752" y2="79603"/>
                        <a14:foregroundMark x1="85752" y1="79603" x2="87190" y2="79603"/>
                        <a14:foregroundMark x1="80131" y1="62094" x2="68366" y2="46390"/>
                        <a14:foregroundMark x1="68366" y1="46390" x2="66928" y2="41336"/>
                        <a14:foregroundMark x1="52941" y1="19495" x2="33595" y2="22744"/>
                        <a14:foregroundMark x1="47190" y1="29061" x2="54641" y2="22563"/>
                        <a14:foregroundMark x1="54641" y1="22563" x2="58954" y2="15884"/>
                        <a14:foregroundMark x1="58954" y1="15884" x2="58562" y2="7581"/>
                        <a14:foregroundMark x1="58562" y1="7581" x2="58693" y2="7220"/>
                        <a14:foregroundMark x1="70065" y1="92238" x2="83268" y2="78339"/>
                        <a14:foregroundMark x1="83268" y1="78339" x2="88497" y2="83394"/>
                        <a14:foregroundMark x1="88497" y1="83394" x2="89281" y2="94224"/>
                        <a14:foregroundMark x1="91943" y1="78833" x2="93464" y2="70036"/>
                        <a14:foregroundMark x1="91310" y1="82491" x2="91919" y2="78971"/>
                        <a14:foregroundMark x1="89281" y1="94224" x2="90326" y2="88181"/>
                        <a14:foregroundMark x1="93464" y1="70036" x2="86275" y2="70397"/>
                        <a14:foregroundMark x1="86275" y1="70397" x2="74902" y2="83032"/>
                        <a14:foregroundMark x1="74902" y1="83032" x2="74771" y2="73827"/>
                        <a14:foregroundMark x1="74771" y1="73827" x2="80784" y2="75090"/>
                        <a14:foregroundMark x1="80784" y1="75090" x2="81699" y2="76715"/>
                        <a14:foregroundMark x1="69804" y1="99097" x2="80261" y2="99097"/>
                        <a14:foregroundMark x1="71634" y1="42238" x2="82876" y2="44585"/>
                        <a14:foregroundMark x1="67582" y1="64079" x2="78562" y2="61733"/>
                        <a14:foregroundMark x1="69673" y1="38087" x2="75686" y2="37906"/>
                        <a14:foregroundMark x1="75686" y1="37906" x2="77255" y2="37906"/>
                        <a14:foregroundMark x1="43922" y1="31588" x2="48366" y2="28339"/>
                        <a14:backgroundMark x1="92549" y1="82491" x2="92549" y2="91516"/>
                        <a14:backgroundMark x1="92549" y1="91516" x2="98431" y2="95126"/>
                        <a14:backgroundMark x1="98431" y1="95126" x2="99477" y2="81047"/>
                        <a14:backgroundMark x1="99477" y1="81047" x2="93072" y2="81408"/>
                        <a14:backgroundMark x1="93072" y1="81408" x2="95686" y2="89170"/>
                        <a14:backgroundMark x1="97908" y1="83394" x2="98170" y2="93141"/>
                      </a14:backgroundRemoval>
                    </a14:imgEffect>
                  </a14:imgLayer>
                </a14:imgProps>
              </a:ext>
            </a:extLst>
          </a:blip>
          <a:stretch>
            <a:fillRect/>
          </a:stretch>
        </p:blipFill>
        <p:spPr>
          <a:xfrm>
            <a:off x="536165" y="790575"/>
            <a:ext cx="7918938" cy="5734760"/>
          </a:xfrm>
          <a:prstGeom prst="rect">
            <a:avLst/>
          </a:prstGeom>
        </p:spPr>
      </p:pic>
    </p:spTree>
    <p:extLst>
      <p:ext uri="{BB962C8B-B14F-4D97-AF65-F5344CB8AC3E}">
        <p14:creationId xmlns:p14="http://schemas.microsoft.com/office/powerpoint/2010/main" val="362658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Exelon’s Recent Diversity &amp; Recruitment Honors </a:t>
            </a:r>
          </a:p>
        </p:txBody>
      </p:sp>
      <p:sp>
        <p:nvSpPr>
          <p:cNvPr id="6" name="Rounded Rectangle 5"/>
          <p:cNvSpPr/>
          <p:nvPr/>
        </p:nvSpPr>
        <p:spPr>
          <a:xfrm>
            <a:off x="3166037" y="800100"/>
            <a:ext cx="2834640" cy="1783080"/>
          </a:xfrm>
          <a:prstGeom prst="roundRect">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Autofit/>
          </a:bodyPr>
          <a:lstStyle/>
          <a:p>
            <a:pPr algn="ctr"/>
            <a:endParaRPr lang="en-US" sz="1400" b="1" dirty="0">
              <a:solidFill>
                <a:prstClr val="white"/>
              </a:solidFill>
            </a:endParaRPr>
          </a:p>
          <a:p>
            <a:pPr algn="ctr"/>
            <a:endParaRPr lang="en-US" sz="1400" b="1" dirty="0">
              <a:solidFill>
                <a:prstClr val="white"/>
              </a:solidFill>
            </a:endParaRPr>
          </a:p>
          <a:p>
            <a:pPr algn="ctr"/>
            <a:endParaRPr lang="en-US" sz="1400" b="1" dirty="0">
              <a:solidFill>
                <a:prstClr val="white"/>
              </a:solidFill>
            </a:endParaRPr>
          </a:p>
          <a:p>
            <a:pPr algn="ctr"/>
            <a:endParaRPr lang="en-US" sz="1400" b="1" dirty="0">
              <a:solidFill>
                <a:prstClr val="white"/>
              </a:solidFill>
            </a:endParaRPr>
          </a:p>
          <a:p>
            <a:pPr algn="ctr"/>
            <a:endParaRPr lang="en-US" sz="1400" b="1" dirty="0">
              <a:solidFill>
                <a:prstClr val="white"/>
              </a:solidFill>
            </a:endParaRPr>
          </a:p>
          <a:p>
            <a:pPr algn="ctr"/>
            <a:r>
              <a:rPr lang="en-US" sz="1400" b="1" dirty="0">
                <a:solidFill>
                  <a:prstClr val="white"/>
                </a:solidFill>
              </a:rPr>
              <a:t>Disability Matters honoree in the Workforce Category 2015 </a:t>
            </a:r>
          </a:p>
        </p:txBody>
      </p:sp>
      <p:sp>
        <p:nvSpPr>
          <p:cNvPr id="7" name="Rounded Rectangle 6"/>
          <p:cNvSpPr/>
          <p:nvPr/>
        </p:nvSpPr>
        <p:spPr>
          <a:xfrm>
            <a:off x="118734" y="800100"/>
            <a:ext cx="2834640" cy="1783080"/>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US" sz="1400" b="1" dirty="0">
                <a:solidFill>
                  <a:srgbClr val="0070C0"/>
                </a:solidFill>
              </a:rPr>
            </a:br>
            <a:br>
              <a:rPr lang="en-US" sz="1400" b="1" dirty="0">
                <a:solidFill>
                  <a:srgbClr val="0070C0"/>
                </a:solidFill>
              </a:rPr>
            </a:br>
            <a:r>
              <a:rPr lang="en-US" sz="1400" b="1" dirty="0">
                <a:solidFill>
                  <a:srgbClr val="0070C0"/>
                </a:solidFill>
              </a:rPr>
              <a:t>HBCUs Top Supporters</a:t>
            </a:r>
          </a:p>
          <a:p>
            <a:pPr algn="ctr"/>
            <a:r>
              <a:rPr lang="en-US" sz="1400" b="1" dirty="0">
                <a:solidFill>
                  <a:srgbClr val="0070C0"/>
                </a:solidFill>
              </a:rPr>
              <a:t>2003 -2017</a:t>
            </a:r>
          </a:p>
          <a:p>
            <a:pPr algn="ctr"/>
            <a:endParaRPr lang="en-US" sz="1400" b="1" dirty="0">
              <a:solidFill>
                <a:srgbClr val="0070C0"/>
              </a:solidFill>
            </a:endParaRPr>
          </a:p>
          <a:p>
            <a:pPr algn="ctr"/>
            <a:endParaRPr lang="en-US" sz="1400" b="1" dirty="0">
              <a:solidFill>
                <a:srgbClr val="0070C0"/>
              </a:solidFill>
            </a:endParaRPr>
          </a:p>
          <a:p>
            <a:pPr algn="ctr"/>
            <a:endParaRPr lang="en-US" sz="1400" b="1" dirty="0">
              <a:solidFill>
                <a:srgbClr val="0070C0"/>
              </a:solidFill>
            </a:endParaRPr>
          </a:p>
          <a:p>
            <a:pPr algn="ctr"/>
            <a:endParaRPr lang="en-US" sz="1400" b="1" dirty="0">
              <a:solidFill>
                <a:srgbClr val="0070C0"/>
              </a:solidFill>
            </a:endParaRPr>
          </a:p>
          <a:p>
            <a:pPr algn="ctr"/>
            <a:endParaRPr lang="en-US" sz="1400" b="1" dirty="0">
              <a:solidFill>
                <a:srgbClr val="0070C0"/>
              </a:solidFill>
            </a:endParaRPr>
          </a:p>
          <a:p>
            <a:pPr algn="ctr"/>
            <a:endParaRPr lang="en-US" sz="1400" b="1" dirty="0">
              <a:solidFill>
                <a:srgbClr val="0070C0"/>
              </a:solidFill>
            </a:endParaRPr>
          </a:p>
          <a:p>
            <a:pPr algn="ctr"/>
            <a:endParaRPr lang="en-US" sz="1400" b="1" dirty="0">
              <a:solidFill>
                <a:srgbClr val="0070C0"/>
              </a:solidFill>
            </a:endParaRPr>
          </a:p>
        </p:txBody>
      </p:sp>
      <p:sp>
        <p:nvSpPr>
          <p:cNvPr id="8" name="Rounded Rectangle 7"/>
          <p:cNvSpPr/>
          <p:nvPr/>
        </p:nvSpPr>
        <p:spPr>
          <a:xfrm>
            <a:off x="6213340" y="800100"/>
            <a:ext cx="2834640" cy="1783080"/>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rgbClr val="0070C0"/>
              </a:solidFill>
            </a:endParaRPr>
          </a:p>
          <a:p>
            <a:pPr algn="ctr"/>
            <a:br>
              <a:rPr lang="en-US" sz="1400" b="1" dirty="0">
                <a:solidFill>
                  <a:srgbClr val="0070C0"/>
                </a:solidFill>
              </a:rPr>
            </a:br>
            <a:br>
              <a:rPr lang="en-US" sz="1400" b="1" dirty="0">
                <a:solidFill>
                  <a:srgbClr val="0070C0"/>
                </a:solidFill>
              </a:rPr>
            </a:br>
            <a:r>
              <a:rPr lang="en-US" sz="1400" b="1" dirty="0">
                <a:solidFill>
                  <a:srgbClr val="0070C0"/>
                </a:solidFill>
              </a:rPr>
              <a:t>Human Rights Campaign Best Places to Work 2011-2018</a:t>
            </a:r>
          </a:p>
          <a:p>
            <a:pPr algn="ctr"/>
            <a:endParaRPr lang="en-US" sz="1400" b="1" dirty="0">
              <a:solidFill>
                <a:srgbClr val="0070C0"/>
              </a:solidFill>
            </a:endParaRPr>
          </a:p>
          <a:p>
            <a:pPr algn="ctr"/>
            <a:endParaRPr lang="en-US" sz="1400" b="1" dirty="0">
              <a:solidFill>
                <a:srgbClr val="0070C0"/>
              </a:solidFill>
            </a:endParaRPr>
          </a:p>
          <a:p>
            <a:pPr algn="ctr"/>
            <a:endParaRPr lang="en-US" sz="1400" b="1" dirty="0">
              <a:solidFill>
                <a:srgbClr val="0070C0"/>
              </a:solidFill>
            </a:endParaRPr>
          </a:p>
          <a:p>
            <a:pPr algn="ctr"/>
            <a:endParaRPr lang="en-US" sz="1400" b="1" dirty="0">
              <a:solidFill>
                <a:srgbClr val="0070C0"/>
              </a:solidFill>
            </a:endParaRPr>
          </a:p>
          <a:p>
            <a:pPr algn="ctr"/>
            <a:endParaRPr lang="en-US" sz="1400" b="1" dirty="0">
              <a:solidFill>
                <a:srgbClr val="0070C0"/>
              </a:solidFill>
            </a:endParaRPr>
          </a:p>
          <a:p>
            <a:pPr algn="ctr"/>
            <a:endParaRPr lang="en-US" sz="1400" b="1" dirty="0">
              <a:solidFill>
                <a:srgbClr val="0070C0"/>
              </a:solidFill>
            </a:endParaRPr>
          </a:p>
          <a:p>
            <a:pPr algn="ctr"/>
            <a:endParaRPr lang="en-US" sz="1400" b="1" dirty="0">
              <a:solidFill>
                <a:srgbClr val="0070C0"/>
              </a:solidFill>
            </a:endParaRPr>
          </a:p>
          <a:p>
            <a:pPr algn="ctr"/>
            <a:endParaRPr lang="en-US" sz="1400" b="1" dirty="0">
              <a:solidFill>
                <a:srgbClr val="0070C0"/>
              </a:solidFill>
            </a:endParaRPr>
          </a:p>
        </p:txBody>
      </p:sp>
      <p:sp>
        <p:nvSpPr>
          <p:cNvPr id="9" name="Rounded Rectangle 8"/>
          <p:cNvSpPr/>
          <p:nvPr/>
        </p:nvSpPr>
        <p:spPr>
          <a:xfrm>
            <a:off x="118734" y="2651456"/>
            <a:ext cx="8929246" cy="1981200"/>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rgbClr val="00B050"/>
              </a:solidFill>
            </a:endParaRPr>
          </a:p>
        </p:txBody>
      </p:sp>
      <p:sp>
        <p:nvSpPr>
          <p:cNvPr id="10" name="Rounded Rectangle 9"/>
          <p:cNvSpPr/>
          <p:nvPr/>
        </p:nvSpPr>
        <p:spPr>
          <a:xfrm>
            <a:off x="3166037" y="4694876"/>
            <a:ext cx="2909420" cy="1783080"/>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rgbClr val="0070C0"/>
              </a:solidFill>
            </a:endParaRPr>
          </a:p>
          <a:p>
            <a:pPr algn="ctr"/>
            <a:endParaRPr lang="en-US" sz="1400" b="1" dirty="0">
              <a:solidFill>
                <a:srgbClr val="0070C0"/>
              </a:solidFill>
            </a:endParaRPr>
          </a:p>
          <a:p>
            <a:pPr algn="ctr"/>
            <a:endParaRPr lang="en-US" sz="1400" b="1" dirty="0">
              <a:solidFill>
                <a:srgbClr val="0070C0"/>
              </a:solidFill>
            </a:endParaRPr>
          </a:p>
          <a:p>
            <a:pPr algn="ctr"/>
            <a:endParaRPr lang="en-US" sz="1400" b="1" dirty="0">
              <a:solidFill>
                <a:srgbClr val="0070C0"/>
              </a:solidFill>
            </a:endParaRPr>
          </a:p>
          <a:p>
            <a:pPr algn="ctr"/>
            <a:r>
              <a:rPr lang="en-US" sz="1400" b="1" dirty="0">
                <a:solidFill>
                  <a:srgbClr val="0070C0"/>
                </a:solidFill>
              </a:rPr>
              <a:t>Vault’s Top 50 Best Overall Internship Program  2015 </a:t>
            </a:r>
            <a:r>
              <a:rPr lang="en-US" sz="1400" b="1">
                <a:solidFill>
                  <a:srgbClr val="0070C0"/>
                </a:solidFill>
              </a:rPr>
              <a:t>- 2018 </a:t>
            </a:r>
            <a:endParaRPr lang="en-US" sz="1400" b="1" dirty="0">
              <a:solidFill>
                <a:srgbClr val="0070C0"/>
              </a:solidFill>
            </a:endParaRPr>
          </a:p>
        </p:txBody>
      </p:sp>
      <p:sp>
        <p:nvSpPr>
          <p:cNvPr id="11" name="Rounded Rectangle 10"/>
          <p:cNvSpPr/>
          <p:nvPr/>
        </p:nvSpPr>
        <p:spPr>
          <a:xfrm>
            <a:off x="118734" y="4685351"/>
            <a:ext cx="2834640" cy="1783080"/>
          </a:xfrm>
          <a:prstGeom prst="roundRect">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prstClr val="white"/>
              </a:solidFill>
            </a:endParaRPr>
          </a:p>
          <a:p>
            <a:pPr algn="ctr"/>
            <a:endParaRPr lang="en-US" sz="1400" b="1" dirty="0">
              <a:solidFill>
                <a:prstClr val="white"/>
              </a:solidFill>
            </a:endParaRPr>
          </a:p>
          <a:p>
            <a:pPr algn="ctr"/>
            <a:endParaRPr lang="en-US" sz="1400" b="1" dirty="0">
              <a:solidFill>
                <a:prstClr val="white"/>
              </a:solidFill>
            </a:endParaRPr>
          </a:p>
          <a:p>
            <a:pPr algn="ctr"/>
            <a:endParaRPr lang="en-US" sz="1400" b="1" dirty="0">
              <a:solidFill>
                <a:prstClr val="white"/>
              </a:solidFill>
            </a:endParaRPr>
          </a:p>
          <a:p>
            <a:pPr algn="ctr"/>
            <a:endParaRPr lang="en-US" sz="1400" b="1" dirty="0">
              <a:solidFill>
                <a:prstClr val="white"/>
              </a:solidFill>
            </a:endParaRPr>
          </a:p>
          <a:p>
            <a:pPr algn="ctr"/>
            <a:endParaRPr lang="en-US" sz="1400" b="1" dirty="0">
              <a:solidFill>
                <a:prstClr val="white"/>
              </a:solidFill>
            </a:endParaRPr>
          </a:p>
          <a:p>
            <a:pPr algn="ctr"/>
            <a:r>
              <a:rPr lang="en-US" sz="1400" b="1" dirty="0">
                <a:solidFill>
                  <a:prstClr val="white"/>
                </a:solidFill>
              </a:rPr>
              <a:t>DiversityInc’s Top 50  Companies 2018</a:t>
            </a:r>
          </a:p>
        </p:txBody>
      </p:sp>
      <p:sp>
        <p:nvSpPr>
          <p:cNvPr id="12" name="Rounded Rectangle 11"/>
          <p:cNvSpPr/>
          <p:nvPr/>
        </p:nvSpPr>
        <p:spPr>
          <a:xfrm>
            <a:off x="6213340" y="4685351"/>
            <a:ext cx="2834640" cy="1783080"/>
          </a:xfrm>
          <a:prstGeom prst="roundRect">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prstClr val="white"/>
              </a:solidFill>
            </a:endParaRPr>
          </a:p>
          <a:p>
            <a:pPr algn="ctr"/>
            <a:endParaRPr lang="en-US" sz="1400" b="1" dirty="0">
              <a:solidFill>
                <a:prstClr val="white"/>
              </a:solidFill>
            </a:endParaRPr>
          </a:p>
          <a:p>
            <a:pPr algn="ctr"/>
            <a:endParaRPr lang="en-US" sz="1400" b="1" dirty="0">
              <a:solidFill>
                <a:prstClr val="white"/>
              </a:solidFill>
            </a:endParaRPr>
          </a:p>
          <a:p>
            <a:pPr algn="ctr"/>
            <a:endParaRPr lang="en-US" sz="1400" b="1" dirty="0">
              <a:solidFill>
                <a:prstClr val="white"/>
              </a:solidFill>
            </a:endParaRPr>
          </a:p>
        </p:txBody>
      </p:sp>
      <p:pic>
        <p:nvPicPr>
          <p:cNvPr id="14" name="Picture 13" descr="cid:image001.jpg@01CF1B99.AAC558C0"/>
          <p:cNvPicPr/>
          <p:nvPr/>
        </p:nvPicPr>
        <p:blipFill>
          <a:blip r:embed="rId3">
            <a:extLst>
              <a:ext uri="{28A0092B-C50C-407E-A947-70E740481C1C}">
                <a14:useLocalDpi xmlns:a14="http://schemas.microsoft.com/office/drawing/2010/main" val="0"/>
              </a:ext>
            </a:extLst>
          </a:blip>
          <a:srcRect/>
          <a:stretch>
            <a:fillRect/>
          </a:stretch>
        </p:blipFill>
        <p:spPr bwMode="auto">
          <a:xfrm>
            <a:off x="3636772" y="965200"/>
            <a:ext cx="1938528" cy="838200"/>
          </a:xfrm>
          <a:prstGeom prst="rect">
            <a:avLst/>
          </a:prstGeom>
          <a:noFill/>
          <a:ln>
            <a:noFill/>
          </a:ln>
          <a:extLst/>
        </p:spPr>
      </p:pic>
      <p:pic>
        <p:nvPicPr>
          <p:cNvPr id="18" name="Picture 9"/>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251891" y="4754355"/>
            <a:ext cx="871177" cy="725981"/>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2272803" y="2729815"/>
            <a:ext cx="1833885" cy="738664"/>
          </a:xfrm>
          <a:prstGeom prst="rect">
            <a:avLst/>
          </a:prstGeom>
        </p:spPr>
        <p:txBody>
          <a:bodyPr wrap="square">
            <a:spAutoFit/>
          </a:bodyPr>
          <a:lstStyle/>
          <a:p>
            <a:pPr algn="ctr"/>
            <a:r>
              <a:rPr lang="en-US" sz="1400" b="1" dirty="0">
                <a:solidFill>
                  <a:srgbClr val="0070C0"/>
                </a:solidFill>
                <a:latin typeface="+mn-lt"/>
              </a:rPr>
              <a:t>Military Times Best for Vets </a:t>
            </a:r>
            <a:br>
              <a:rPr lang="en-US" sz="1400" b="1" dirty="0">
                <a:solidFill>
                  <a:srgbClr val="0070C0"/>
                </a:solidFill>
                <a:latin typeface="+mn-lt"/>
              </a:rPr>
            </a:br>
            <a:r>
              <a:rPr lang="en-US" sz="1400" b="1" dirty="0">
                <a:solidFill>
                  <a:srgbClr val="0070C0"/>
                </a:solidFill>
                <a:latin typeface="+mn-lt"/>
              </a:rPr>
              <a:t>2013 – 2018</a:t>
            </a:r>
          </a:p>
        </p:txBody>
      </p:sp>
      <p:sp>
        <p:nvSpPr>
          <p:cNvPr id="23" name="Rectangle 22"/>
          <p:cNvSpPr/>
          <p:nvPr/>
        </p:nvSpPr>
        <p:spPr>
          <a:xfrm>
            <a:off x="221135" y="3879526"/>
            <a:ext cx="1846262" cy="738664"/>
          </a:xfrm>
          <a:prstGeom prst="rect">
            <a:avLst/>
          </a:prstGeom>
        </p:spPr>
        <p:txBody>
          <a:bodyPr wrap="square">
            <a:spAutoFit/>
          </a:bodyPr>
          <a:lstStyle/>
          <a:p>
            <a:pPr algn="ctr"/>
            <a:r>
              <a:rPr lang="en-US" sz="1400" b="1" dirty="0">
                <a:solidFill>
                  <a:srgbClr val="0070C0"/>
                </a:solidFill>
                <a:latin typeface="+mn-lt"/>
              </a:rPr>
              <a:t>G.I. Jobs Top Military Friendly Employer 2008-2018 </a:t>
            </a:r>
          </a:p>
        </p:txBody>
      </p:sp>
      <p:sp>
        <p:nvSpPr>
          <p:cNvPr id="24" name="Rectangle 23"/>
          <p:cNvSpPr/>
          <p:nvPr/>
        </p:nvSpPr>
        <p:spPr>
          <a:xfrm>
            <a:off x="4517921" y="3855822"/>
            <a:ext cx="2027221" cy="738664"/>
          </a:xfrm>
          <a:prstGeom prst="rect">
            <a:avLst/>
          </a:prstGeom>
        </p:spPr>
        <p:txBody>
          <a:bodyPr wrap="square">
            <a:spAutoFit/>
          </a:bodyPr>
          <a:lstStyle/>
          <a:p>
            <a:pPr algn="ctr"/>
            <a:r>
              <a:rPr lang="en-US" sz="1400" b="1" dirty="0" err="1">
                <a:solidFill>
                  <a:srgbClr val="0070C0"/>
                </a:solidFill>
                <a:latin typeface="+mn-lt"/>
              </a:rPr>
              <a:t>RecruitMilitary</a:t>
            </a:r>
            <a:r>
              <a:rPr lang="en-US" sz="1400" b="1" dirty="0">
                <a:solidFill>
                  <a:srgbClr val="0070C0"/>
                </a:solidFill>
                <a:latin typeface="+mn-lt"/>
              </a:rPr>
              <a:t> MVE for Military</a:t>
            </a:r>
            <a:br>
              <a:rPr lang="en-US" sz="1400" b="1" dirty="0">
                <a:solidFill>
                  <a:srgbClr val="0070C0"/>
                </a:solidFill>
                <a:latin typeface="+mn-lt"/>
              </a:rPr>
            </a:br>
            <a:r>
              <a:rPr lang="en-US" sz="1400" b="1" dirty="0">
                <a:solidFill>
                  <a:srgbClr val="0070C0"/>
                </a:solidFill>
                <a:latin typeface="+mn-lt"/>
              </a:rPr>
              <a:t>2013-2017</a:t>
            </a:r>
          </a:p>
        </p:txBody>
      </p:sp>
      <p:sp>
        <p:nvSpPr>
          <p:cNvPr id="25" name="Rectangle 24"/>
          <p:cNvSpPr/>
          <p:nvPr/>
        </p:nvSpPr>
        <p:spPr>
          <a:xfrm>
            <a:off x="6482687" y="5480336"/>
            <a:ext cx="2427410" cy="954107"/>
          </a:xfrm>
          <a:prstGeom prst="rect">
            <a:avLst/>
          </a:prstGeom>
        </p:spPr>
        <p:txBody>
          <a:bodyPr wrap="square">
            <a:spAutoFit/>
          </a:bodyPr>
          <a:lstStyle/>
          <a:p>
            <a:pPr algn="ctr"/>
            <a:r>
              <a:rPr lang="en-US" sz="1400" b="1" dirty="0">
                <a:solidFill>
                  <a:schemeClr val="bg1"/>
                </a:solidFill>
                <a:latin typeface="+mn-lt"/>
              </a:rPr>
              <a:t>“Best of the Best” by Hispanic Network Magazine, Professional Woman’s Magazine, Black EOE Journal</a:t>
            </a:r>
          </a:p>
        </p:txBody>
      </p:sp>
      <p:sp>
        <p:nvSpPr>
          <p:cNvPr id="26" name="Slide Number Placeholder 4"/>
          <p:cNvSpPr>
            <a:spLocks noGrp="1"/>
          </p:cNvSpPr>
          <p:nvPr>
            <p:ph type="sldNum" sz="quarter" idx="11"/>
          </p:nvPr>
        </p:nvSpPr>
        <p:spPr>
          <a:xfrm>
            <a:off x="331018" y="6624591"/>
            <a:ext cx="7100295" cy="213088"/>
          </a:xfrm>
        </p:spPr>
        <p:txBody>
          <a:bodyPr/>
          <a:lstStyle/>
          <a:p>
            <a:pPr>
              <a:defRPr/>
            </a:pPr>
            <a:fld id="{464A55E7-2505-4142-A565-958B2EA27850}" type="slidenum">
              <a:rPr lang="en-US">
                <a:solidFill>
                  <a:srgbClr val="2372B9"/>
                </a:solidFill>
              </a:rPr>
              <a:pPr>
                <a:defRPr/>
              </a:pPr>
              <a:t>5</a:t>
            </a:fld>
            <a:endParaRPr lang="en-US" dirty="0">
              <a:solidFill>
                <a:srgbClr val="2372B9"/>
              </a:solidFill>
            </a:endParaRPr>
          </a:p>
        </p:txBody>
      </p:sp>
      <p:pic>
        <p:nvPicPr>
          <p:cNvPr id="4170" name="Picture 7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895341" y="2691126"/>
            <a:ext cx="1019777" cy="1143000"/>
          </a:xfrm>
          <a:prstGeom prst="rect">
            <a:avLst/>
          </a:prstGeom>
          <a:noFill/>
          <a:extLst>
            <a:ext uri="{909E8E84-426E-40DD-AFC4-6F175D3DCCD1}">
              <a14:hiddenFill xmlns:a14="http://schemas.microsoft.com/office/drawing/2010/main">
                <a:solidFill>
                  <a:srgbClr val="FFFFFF"/>
                </a:solidFill>
              </a14:hiddenFill>
            </a:ext>
          </a:extLst>
        </p:spPr>
      </p:pic>
      <p:sp>
        <p:nvSpPr>
          <p:cNvPr id="27" name="Footer Placeholder 3"/>
          <p:cNvSpPr txBox="1">
            <a:spLocks/>
          </p:cNvSpPr>
          <p:nvPr/>
        </p:nvSpPr>
        <p:spPr>
          <a:xfrm>
            <a:off x="737418" y="6624591"/>
            <a:ext cx="7100295" cy="213088"/>
          </a:xfrm>
          <a:prstGeom prst="rect">
            <a:avLst/>
          </a:prstGeom>
        </p:spPr>
        <p:txBody>
          <a:bodyPr vert="horz" lIns="0" tIns="0" rIns="0" bIns="0" rtlCol="0" anchor="ctr" anchorCtr="0"/>
          <a:lstStyle>
            <a:defPPr>
              <a:defRPr lang="en-US"/>
            </a:defPPr>
            <a:lvl1pPr marL="0" algn="l" defTabSz="914400" rtl="0" eaLnBrk="1" latinLnBrk="0" hangingPunct="1">
              <a:defRPr sz="8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2372B9"/>
                </a:solidFill>
              </a:rPr>
              <a:t>Diversity Programs Playbook</a:t>
            </a:r>
          </a:p>
        </p:txBody>
      </p:sp>
      <p:pic>
        <p:nvPicPr>
          <p:cNvPr id="4" name="Picture 3">
            <a:extLst>
              <a:ext uri="{FF2B5EF4-FFF2-40B4-BE49-F238E27FC236}">
                <a16:creationId xmlns:a16="http://schemas.microsoft.com/office/drawing/2014/main" id="{CC9B87F1-28F7-4682-A30A-945E98EEB0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87193" y="3472963"/>
            <a:ext cx="700093" cy="1056228"/>
          </a:xfrm>
          <a:prstGeom prst="rect">
            <a:avLst/>
          </a:prstGeom>
        </p:spPr>
      </p:pic>
      <p:sp>
        <p:nvSpPr>
          <p:cNvPr id="28" name="Rectangle 27">
            <a:extLst>
              <a:ext uri="{FF2B5EF4-FFF2-40B4-BE49-F238E27FC236}">
                <a16:creationId xmlns:a16="http://schemas.microsoft.com/office/drawing/2014/main" id="{0215967A-3F2F-43D0-8643-E7DA7B720E75}"/>
              </a:ext>
            </a:extLst>
          </p:cNvPr>
          <p:cNvSpPr/>
          <p:nvPr/>
        </p:nvSpPr>
        <p:spPr>
          <a:xfrm>
            <a:off x="6730483" y="2716575"/>
            <a:ext cx="2098504" cy="738664"/>
          </a:xfrm>
          <a:prstGeom prst="rect">
            <a:avLst/>
          </a:prstGeom>
        </p:spPr>
        <p:txBody>
          <a:bodyPr wrap="square">
            <a:spAutoFit/>
          </a:bodyPr>
          <a:lstStyle/>
          <a:p>
            <a:pPr algn="ctr"/>
            <a:r>
              <a:rPr lang="en-US" sz="1400" b="1" dirty="0">
                <a:solidFill>
                  <a:srgbClr val="0070C0"/>
                </a:solidFill>
                <a:latin typeface="+mn-lt"/>
              </a:rPr>
              <a:t>U.S Veterans Magazine’s Best of the Best</a:t>
            </a:r>
            <a:br>
              <a:rPr lang="en-US" sz="1400" b="1" dirty="0">
                <a:solidFill>
                  <a:srgbClr val="0070C0"/>
                </a:solidFill>
                <a:latin typeface="+mn-lt"/>
              </a:rPr>
            </a:br>
            <a:r>
              <a:rPr lang="en-US" sz="1400" b="1" dirty="0">
                <a:solidFill>
                  <a:srgbClr val="0070C0"/>
                </a:solidFill>
                <a:latin typeface="+mn-lt"/>
              </a:rPr>
              <a:t>2013-2017</a:t>
            </a:r>
          </a:p>
        </p:txBody>
      </p:sp>
      <p:pic>
        <p:nvPicPr>
          <p:cNvPr id="11266" name="Picture 2" descr="https://assets2.hrc.org/files/images/blog/CEI2018-BPTW-1600x900.png">
            <a:extLst>
              <a:ext uri="{FF2B5EF4-FFF2-40B4-BE49-F238E27FC236}">
                <a16:creationId xmlns:a16="http://schemas.microsoft.com/office/drawing/2014/main" id="{02BBBBAF-FBA7-4410-A38F-E11B33361E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1985" y="1384300"/>
            <a:ext cx="16573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F70885BE-C3E6-4E00-AB75-A07CCC9A71B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1580" y="2687971"/>
            <a:ext cx="1193782" cy="1193782"/>
          </a:xfrm>
          <a:prstGeom prst="rect">
            <a:avLst/>
          </a:prstGeom>
        </p:spPr>
      </p:pic>
      <p:pic>
        <p:nvPicPr>
          <p:cNvPr id="13" name="Picture 12">
            <a:extLst>
              <a:ext uri="{FF2B5EF4-FFF2-40B4-BE49-F238E27FC236}">
                <a16:creationId xmlns:a16="http://schemas.microsoft.com/office/drawing/2014/main" id="{E964D449-A2E3-4B79-84DA-475B4F1E5B1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6228" y="1358232"/>
            <a:ext cx="1056097" cy="1157036"/>
          </a:xfrm>
          <a:prstGeom prst="rect">
            <a:avLst/>
          </a:prstGeom>
        </p:spPr>
      </p:pic>
      <p:pic>
        <p:nvPicPr>
          <p:cNvPr id="15" name="Picture 14">
            <a:extLst>
              <a:ext uri="{FF2B5EF4-FFF2-40B4-BE49-F238E27FC236}">
                <a16:creationId xmlns:a16="http://schemas.microsoft.com/office/drawing/2014/main" id="{B2AF941F-1D9C-450D-9486-23A97F78E5E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65473" y="4779291"/>
            <a:ext cx="1034841" cy="962402"/>
          </a:xfrm>
          <a:prstGeom prst="rect">
            <a:avLst/>
          </a:prstGeom>
        </p:spPr>
      </p:pic>
      <p:pic>
        <p:nvPicPr>
          <p:cNvPr id="21" name="Picture 20">
            <a:extLst>
              <a:ext uri="{FF2B5EF4-FFF2-40B4-BE49-F238E27FC236}">
                <a16:creationId xmlns:a16="http://schemas.microsoft.com/office/drawing/2014/main" id="{FD38E143-A1C3-4E8B-A81D-63CC9320107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41186" y="3460894"/>
            <a:ext cx="1090697" cy="1090697"/>
          </a:xfrm>
          <a:prstGeom prst="rect">
            <a:avLst/>
          </a:prstGeom>
        </p:spPr>
      </p:pic>
      <p:pic>
        <p:nvPicPr>
          <p:cNvPr id="7170" name="Picture 2" descr="Image result for 2018 diversityinc">
            <a:extLst>
              <a:ext uri="{FF2B5EF4-FFF2-40B4-BE49-F238E27FC236}">
                <a16:creationId xmlns:a16="http://schemas.microsoft.com/office/drawing/2014/main" id="{91B6695D-491A-4ED7-9DAF-5051A8DACF43}"/>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982" b="12676"/>
          <a:stretch/>
        </p:blipFill>
        <p:spPr bwMode="auto">
          <a:xfrm>
            <a:off x="1005941" y="4702371"/>
            <a:ext cx="1021393" cy="1339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657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Exelon Promise – Diversity and Inclusion Commitment</a:t>
            </a:r>
          </a:p>
        </p:txBody>
      </p:sp>
      <p:sp>
        <p:nvSpPr>
          <p:cNvPr id="3" name="Content Placeholder 2"/>
          <p:cNvSpPr>
            <a:spLocks noGrp="1"/>
          </p:cNvSpPr>
          <p:nvPr>
            <p:ph idx="1"/>
          </p:nvPr>
        </p:nvSpPr>
        <p:spPr>
          <a:xfrm>
            <a:off x="363538" y="979876"/>
            <a:ext cx="8412162" cy="5595938"/>
          </a:xfrm>
        </p:spPr>
        <p:txBody>
          <a:bodyPr/>
          <a:lstStyle/>
          <a:p>
            <a:pPr marL="0" lvl="1" indent="0">
              <a:buNone/>
            </a:pPr>
            <a:r>
              <a:rPr lang="en-US" altLang="zh-CN" dirty="0"/>
              <a:t>Diversity and inclusion is one key to our success. Companies have stronger collaboration and achieve better business performance from diverse groups of employees. In the crucial skill sets of problem solving, conflict resolution, vetting ideas and creativity, diversity always wins.</a:t>
            </a:r>
            <a:br>
              <a:rPr lang="en-US" altLang="zh-CN" dirty="0">
                <a:cs typeface="Franklin Gothic Medium" pitchFamily="18" charset="0"/>
              </a:rPr>
            </a:br>
            <a:endParaRPr lang="en-US" altLang="zh-CN" dirty="0">
              <a:cs typeface="Franklin Gothic Medium" pitchFamily="18" charset="0"/>
            </a:endParaRPr>
          </a:p>
          <a:p>
            <a:pPr marL="0" lvl="1" indent="0">
              <a:buNone/>
            </a:pPr>
            <a:endParaRPr lang="en-US" altLang="zh-CN" dirty="0">
              <a:solidFill>
                <a:srgbClr val="000000"/>
              </a:solidFill>
              <a:cs typeface="Franklin Gothic Medium" pitchFamily="18" charset="0"/>
            </a:endParaRPr>
          </a:p>
          <a:p>
            <a:pPr marL="0" lvl="1" indent="0">
              <a:buNone/>
            </a:pPr>
            <a:endParaRPr lang="en-US" altLang="zh-CN" dirty="0">
              <a:solidFill>
                <a:srgbClr val="000000"/>
              </a:solidFill>
              <a:cs typeface="Franklin Gothic Medium" pitchFamily="18" charset="0"/>
            </a:endParaRPr>
          </a:p>
          <a:p>
            <a:pPr lvl="2">
              <a:lnSpc>
                <a:spcPts val="2300"/>
              </a:lnSpc>
              <a:spcAft>
                <a:spcPts val="1000"/>
              </a:spcAft>
              <a:tabLst>
                <a:tab pos="1536700" algn="l"/>
                <a:tab pos="1600200" algn="l"/>
                <a:tab pos="1943100" algn="l"/>
              </a:tabLst>
            </a:pPr>
            <a:r>
              <a:rPr lang="en-US" altLang="zh-CN" b="1" dirty="0">
                <a:solidFill>
                  <a:srgbClr val="2371B9"/>
                </a:solidFill>
                <a:cs typeface="Franklin Gothic Medium" pitchFamily="18" charset="0"/>
              </a:rPr>
              <a:t>Workforce: </a:t>
            </a:r>
            <a:r>
              <a:rPr lang="en-US" altLang="zh-CN" dirty="0">
                <a:solidFill>
                  <a:schemeClr val="tx2"/>
                </a:solidFill>
                <a:cs typeface="Franklin Gothic Medium" pitchFamily="18" charset="0"/>
              </a:rPr>
              <a:t>attract, develop and retain talent of diverse backgrounds that reflects the realities of our marketplace, our communities and the relevant labor market.</a:t>
            </a:r>
          </a:p>
          <a:p>
            <a:pPr lvl="2">
              <a:lnSpc>
                <a:spcPts val="2300"/>
              </a:lnSpc>
              <a:spcAft>
                <a:spcPts val="1000"/>
              </a:spcAft>
              <a:tabLst>
                <a:tab pos="1536700" algn="l"/>
                <a:tab pos="1600200" algn="l"/>
                <a:tab pos="1943100" algn="l"/>
              </a:tabLst>
            </a:pPr>
            <a:r>
              <a:rPr lang="en-US" altLang="zh-CN" b="1" dirty="0">
                <a:solidFill>
                  <a:srgbClr val="0070C0"/>
                </a:solidFill>
                <a:cs typeface="Franklin Gothic Medium" pitchFamily="18" charset="0"/>
              </a:rPr>
              <a:t>Workplace: </a:t>
            </a:r>
            <a:r>
              <a:rPr lang="en-US" altLang="zh-CN" dirty="0">
                <a:solidFill>
                  <a:schemeClr val="tx2"/>
                </a:solidFill>
                <a:cs typeface="Franklin Gothic Medium" pitchFamily="18" charset="0"/>
              </a:rPr>
              <a:t>create a culture of inclusion through sustained execution of the Exelon Diversity &amp; Inclusion Strategy, including progress measurement and accountability for results.</a:t>
            </a:r>
          </a:p>
          <a:p>
            <a:pPr lvl="2">
              <a:lnSpc>
                <a:spcPts val="2300"/>
              </a:lnSpc>
              <a:spcAft>
                <a:spcPts val="1000"/>
              </a:spcAft>
              <a:tabLst>
                <a:tab pos="1536700" algn="l"/>
                <a:tab pos="1600200" algn="l"/>
                <a:tab pos="1943100" algn="l"/>
              </a:tabLst>
            </a:pPr>
            <a:r>
              <a:rPr lang="en-US" altLang="zh-CN" b="1" dirty="0">
                <a:solidFill>
                  <a:srgbClr val="0070C0"/>
                </a:solidFill>
                <a:cs typeface="Franklin Gothic Medium" pitchFamily="18" charset="0"/>
              </a:rPr>
              <a:t>Suppliers: </a:t>
            </a:r>
            <a:r>
              <a:rPr lang="en-US" altLang="zh-CN" dirty="0">
                <a:solidFill>
                  <a:schemeClr val="tx2"/>
                </a:solidFill>
                <a:cs typeface="Franklin Gothic Medium" pitchFamily="18" charset="0"/>
              </a:rPr>
              <a:t>achieve a diverse range of suppliers, vendors and service providers.</a:t>
            </a:r>
          </a:p>
          <a:p>
            <a:pPr lvl="2">
              <a:lnSpc>
                <a:spcPts val="2300"/>
              </a:lnSpc>
              <a:spcAft>
                <a:spcPts val="1000"/>
              </a:spcAft>
              <a:tabLst>
                <a:tab pos="1536700" algn="l"/>
                <a:tab pos="1600200" algn="l"/>
                <a:tab pos="1943100" algn="l"/>
              </a:tabLst>
            </a:pPr>
            <a:r>
              <a:rPr lang="en-US" altLang="zh-CN" b="1" dirty="0">
                <a:solidFill>
                  <a:srgbClr val="0070C0"/>
                </a:solidFill>
                <a:cs typeface="Franklin Gothic Medium" pitchFamily="18" charset="0"/>
              </a:rPr>
              <a:t>Communities: </a:t>
            </a:r>
            <a:r>
              <a:rPr lang="en-US" altLang="zh-CN" dirty="0">
                <a:solidFill>
                  <a:schemeClr val="tx2"/>
                </a:solidFill>
                <a:cs typeface="Franklin Gothic Medium" pitchFamily="18" charset="0"/>
              </a:rPr>
              <a:t>ensure significant reach and presence in a strategic core group of diverse, community-based organizations (CBOs).</a:t>
            </a:r>
          </a:p>
          <a:p>
            <a:pPr lvl="2">
              <a:lnSpc>
                <a:spcPts val="2300"/>
              </a:lnSpc>
              <a:spcAft>
                <a:spcPts val="1000"/>
              </a:spcAft>
              <a:tabLst>
                <a:tab pos="1536700" algn="l"/>
                <a:tab pos="1600200" algn="l"/>
                <a:tab pos="1943100" algn="l"/>
              </a:tabLst>
            </a:pPr>
            <a:r>
              <a:rPr lang="en-US" altLang="zh-CN" b="1" dirty="0">
                <a:solidFill>
                  <a:srgbClr val="0070C0"/>
                </a:solidFill>
                <a:cs typeface="Franklin Gothic Medium" pitchFamily="18" charset="0"/>
              </a:rPr>
              <a:t>Leadership: </a:t>
            </a:r>
            <a:r>
              <a:rPr lang="en-US" altLang="zh-CN" dirty="0">
                <a:solidFill>
                  <a:schemeClr val="tx2"/>
                </a:solidFill>
                <a:cs typeface="Franklin Gothic Medium" pitchFamily="18" charset="0"/>
              </a:rPr>
              <a:t>be recognized as a diversity and inclusion leader by employees, local, regional, and national thought leaders, and the communities we serve.</a:t>
            </a:r>
            <a:endParaRPr lang="en-US" dirty="0">
              <a:solidFill>
                <a:schemeClr val="tx2"/>
              </a:solidFill>
            </a:endParaRPr>
          </a:p>
        </p:txBody>
      </p:sp>
      <p:sp>
        <p:nvSpPr>
          <p:cNvPr id="5" name="Slide Number Placeholder 4"/>
          <p:cNvSpPr>
            <a:spLocks noGrp="1"/>
          </p:cNvSpPr>
          <p:nvPr>
            <p:ph type="sldNum" sz="quarter" idx="4294967295"/>
          </p:nvPr>
        </p:nvSpPr>
        <p:spPr>
          <a:xfrm>
            <a:off x="363538" y="6624591"/>
            <a:ext cx="342433" cy="213088"/>
          </a:xfrm>
          <a:prstGeom prst="rect">
            <a:avLst/>
          </a:prstGeom>
        </p:spPr>
        <p:txBody>
          <a:bodyPr/>
          <a:lstStyle/>
          <a:p>
            <a:fld id="{2ED86176-D6A4-43D8-BE13-F18245AD9D39}" type="slidenum">
              <a:rPr lang="en-US" smtClean="0">
                <a:solidFill>
                  <a:srgbClr val="0C65AF"/>
                </a:solidFill>
              </a:rPr>
              <a:pPr/>
              <a:t>6</a:t>
            </a:fld>
            <a:endParaRPr lang="en-US" dirty="0">
              <a:solidFill>
                <a:srgbClr val="0C65AF"/>
              </a:solidFill>
            </a:endParaRPr>
          </a:p>
        </p:txBody>
      </p:sp>
      <p:sp>
        <p:nvSpPr>
          <p:cNvPr id="4" name="Rounded Rectangle 3"/>
          <p:cNvSpPr/>
          <p:nvPr/>
        </p:nvSpPr>
        <p:spPr>
          <a:xfrm>
            <a:off x="406399" y="1986453"/>
            <a:ext cx="8200572" cy="427415"/>
          </a:xfrm>
          <a:prstGeom prst="roundRect">
            <a:avLst/>
          </a:prstGeom>
          <a:solidFill>
            <a:srgbClr val="0070C0"/>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lvl="1" algn="ctr" fontAlgn="auto">
              <a:spcBef>
                <a:spcPts val="0"/>
              </a:spcBef>
              <a:spcAft>
                <a:spcPts val="0"/>
              </a:spcAft>
            </a:pPr>
            <a:r>
              <a:rPr lang="en-US" altLang="zh-CN" sz="1600" b="1" dirty="0">
                <a:solidFill>
                  <a:srgbClr val="FFFFFF"/>
                </a:solidFill>
                <a:latin typeface="Franklin Gothic Book"/>
                <a:cs typeface="Franklin Gothic Medium" pitchFamily="18" charset="0"/>
              </a:rPr>
              <a:t>The</a:t>
            </a:r>
            <a:r>
              <a:rPr lang="en-US" altLang="zh-CN" sz="1600" b="1" dirty="0">
                <a:solidFill>
                  <a:srgbClr val="FFFFFF"/>
                </a:solidFill>
                <a:latin typeface="Franklin Gothic Book"/>
                <a:cs typeface="Times New Roman" pitchFamily="18" charset="0"/>
              </a:rPr>
              <a:t> </a:t>
            </a:r>
            <a:r>
              <a:rPr lang="en-US" altLang="zh-CN" sz="1600" b="1" dirty="0">
                <a:solidFill>
                  <a:srgbClr val="FFFFFF"/>
                </a:solidFill>
                <a:latin typeface="Franklin Gothic Book"/>
                <a:cs typeface="Franklin Gothic Medium" pitchFamily="18" charset="0"/>
              </a:rPr>
              <a:t>five</a:t>
            </a:r>
            <a:r>
              <a:rPr lang="en-US" altLang="zh-CN" sz="1600" b="1" dirty="0">
                <a:solidFill>
                  <a:srgbClr val="FFFFFF"/>
                </a:solidFill>
                <a:latin typeface="Franklin Gothic Book"/>
                <a:cs typeface="Times New Roman" pitchFamily="18" charset="0"/>
              </a:rPr>
              <a:t> </a:t>
            </a:r>
            <a:r>
              <a:rPr lang="en-US" altLang="zh-CN" sz="1600" b="1" dirty="0">
                <a:solidFill>
                  <a:srgbClr val="FFFFFF"/>
                </a:solidFill>
                <a:latin typeface="Franklin Gothic Book"/>
                <a:cs typeface="Franklin Gothic Medium" pitchFamily="18" charset="0"/>
              </a:rPr>
              <a:t>goals</a:t>
            </a:r>
            <a:r>
              <a:rPr lang="en-US" altLang="zh-CN" sz="1600" b="1" dirty="0">
                <a:solidFill>
                  <a:srgbClr val="FFFFFF"/>
                </a:solidFill>
                <a:latin typeface="Franklin Gothic Book"/>
                <a:cs typeface="Times New Roman" pitchFamily="18" charset="0"/>
              </a:rPr>
              <a:t> </a:t>
            </a:r>
            <a:r>
              <a:rPr lang="en-US" altLang="zh-CN" sz="1600" b="1" dirty="0">
                <a:solidFill>
                  <a:srgbClr val="FFFFFF"/>
                </a:solidFill>
                <a:latin typeface="Franklin Gothic Book"/>
                <a:cs typeface="Franklin Gothic Medium" pitchFamily="18" charset="0"/>
              </a:rPr>
              <a:t>listed</a:t>
            </a:r>
            <a:r>
              <a:rPr lang="en-US" altLang="zh-CN" sz="1600" b="1" dirty="0">
                <a:solidFill>
                  <a:srgbClr val="FFFFFF"/>
                </a:solidFill>
                <a:latin typeface="Franklin Gothic Book"/>
                <a:cs typeface="Times New Roman" pitchFamily="18" charset="0"/>
              </a:rPr>
              <a:t> </a:t>
            </a:r>
            <a:r>
              <a:rPr lang="en-US" altLang="zh-CN" sz="1600" b="1" dirty="0">
                <a:solidFill>
                  <a:srgbClr val="FFFFFF"/>
                </a:solidFill>
                <a:latin typeface="Franklin Gothic Book"/>
                <a:cs typeface="Franklin Gothic Medium" pitchFamily="18" charset="0"/>
              </a:rPr>
              <a:t>below</a:t>
            </a:r>
            <a:r>
              <a:rPr lang="en-US" altLang="zh-CN" sz="1600" b="1" dirty="0">
                <a:solidFill>
                  <a:srgbClr val="FFFFFF"/>
                </a:solidFill>
                <a:latin typeface="Franklin Gothic Book"/>
                <a:cs typeface="Times New Roman" pitchFamily="18" charset="0"/>
              </a:rPr>
              <a:t> </a:t>
            </a:r>
            <a:r>
              <a:rPr lang="en-US" altLang="zh-CN" sz="1600" b="1" dirty="0">
                <a:solidFill>
                  <a:srgbClr val="FFFFFF"/>
                </a:solidFill>
                <a:latin typeface="Franklin Gothic Book"/>
                <a:cs typeface="Franklin Gothic Medium" pitchFamily="18" charset="0"/>
              </a:rPr>
              <a:t>comprise</a:t>
            </a:r>
            <a:r>
              <a:rPr lang="en-US" altLang="zh-CN" sz="1600" b="1" dirty="0">
                <a:solidFill>
                  <a:srgbClr val="FFFFFF"/>
                </a:solidFill>
                <a:latin typeface="Franklin Gothic Book"/>
                <a:cs typeface="Times New Roman" pitchFamily="18" charset="0"/>
              </a:rPr>
              <a:t> </a:t>
            </a:r>
            <a:r>
              <a:rPr lang="en-US" altLang="zh-CN" sz="1600" b="1" dirty="0">
                <a:solidFill>
                  <a:srgbClr val="FFFFFF"/>
                </a:solidFill>
                <a:latin typeface="Franklin Gothic Book"/>
                <a:cs typeface="Franklin Gothic Medium" pitchFamily="18" charset="0"/>
              </a:rPr>
              <a:t>the</a:t>
            </a:r>
            <a:r>
              <a:rPr lang="en-US" altLang="zh-CN" sz="1600" b="1" dirty="0">
                <a:solidFill>
                  <a:srgbClr val="FFFFFF"/>
                </a:solidFill>
                <a:latin typeface="Franklin Gothic Book"/>
                <a:cs typeface="Times New Roman" pitchFamily="18" charset="0"/>
              </a:rPr>
              <a:t> </a:t>
            </a:r>
            <a:r>
              <a:rPr lang="en-US" altLang="zh-CN" sz="1600" b="1" dirty="0">
                <a:solidFill>
                  <a:srgbClr val="FFFFFF"/>
                </a:solidFill>
                <a:latin typeface="Franklin Gothic Book"/>
                <a:cs typeface="Franklin Gothic Medium" pitchFamily="18" charset="0"/>
              </a:rPr>
              <a:t>Diversity</a:t>
            </a:r>
            <a:r>
              <a:rPr lang="en-US" altLang="zh-CN" sz="1600" b="1" dirty="0">
                <a:solidFill>
                  <a:srgbClr val="FFFFFF"/>
                </a:solidFill>
                <a:latin typeface="Franklin Gothic Book"/>
                <a:cs typeface="Times New Roman" pitchFamily="18" charset="0"/>
              </a:rPr>
              <a:t> </a:t>
            </a:r>
            <a:r>
              <a:rPr lang="en-US" altLang="zh-CN" sz="1600" b="1" dirty="0">
                <a:solidFill>
                  <a:srgbClr val="FFFFFF"/>
                </a:solidFill>
                <a:latin typeface="Franklin Gothic Book"/>
                <a:cs typeface="Franklin Gothic Medium" pitchFamily="18" charset="0"/>
              </a:rPr>
              <a:t>&amp;</a:t>
            </a:r>
            <a:r>
              <a:rPr lang="en-US" altLang="zh-CN" sz="1600" b="1" dirty="0">
                <a:solidFill>
                  <a:srgbClr val="FFFFFF"/>
                </a:solidFill>
                <a:latin typeface="Franklin Gothic Book"/>
                <a:cs typeface="Times New Roman" pitchFamily="18" charset="0"/>
              </a:rPr>
              <a:t> </a:t>
            </a:r>
            <a:r>
              <a:rPr lang="en-US" altLang="zh-CN" sz="1600" b="1" dirty="0">
                <a:solidFill>
                  <a:srgbClr val="FFFFFF"/>
                </a:solidFill>
                <a:latin typeface="Franklin Gothic Book"/>
                <a:cs typeface="Franklin Gothic Medium" pitchFamily="18" charset="0"/>
              </a:rPr>
              <a:t>Inclusion</a:t>
            </a:r>
            <a:r>
              <a:rPr lang="en-US" altLang="zh-CN" sz="1600" b="1" dirty="0">
                <a:solidFill>
                  <a:srgbClr val="FFFFFF"/>
                </a:solidFill>
                <a:latin typeface="Franklin Gothic Book"/>
                <a:cs typeface="Times New Roman" pitchFamily="18" charset="0"/>
              </a:rPr>
              <a:t> </a:t>
            </a:r>
            <a:r>
              <a:rPr lang="en-US" altLang="zh-CN" sz="1600" b="1" dirty="0">
                <a:solidFill>
                  <a:srgbClr val="FFFFFF"/>
                </a:solidFill>
                <a:latin typeface="Franklin Gothic Book"/>
                <a:cs typeface="Franklin Gothic Medium" pitchFamily="18" charset="0"/>
              </a:rPr>
              <a:t>strategy.</a:t>
            </a:r>
          </a:p>
        </p:txBody>
      </p:sp>
    </p:spTree>
    <p:extLst>
      <p:ext uri="{BB962C8B-B14F-4D97-AF65-F5344CB8AC3E}">
        <p14:creationId xmlns:p14="http://schemas.microsoft.com/office/powerpoint/2010/main" val="2386539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Constellation</a:t>
            </a:r>
          </a:p>
        </p:txBody>
      </p:sp>
      <p:sp>
        <p:nvSpPr>
          <p:cNvPr id="3" name="Content Placeholder 2"/>
          <p:cNvSpPr>
            <a:spLocks noGrp="1"/>
          </p:cNvSpPr>
          <p:nvPr>
            <p:ph idx="1"/>
          </p:nvPr>
        </p:nvSpPr>
        <p:spPr>
          <a:xfrm>
            <a:off x="363538" y="825876"/>
            <a:ext cx="4549656" cy="5399088"/>
          </a:xfrm>
        </p:spPr>
        <p:txBody>
          <a:bodyPr/>
          <a:lstStyle/>
          <a:p>
            <a:r>
              <a:rPr lang="en-US" b="1" dirty="0">
                <a:solidFill>
                  <a:srgbClr val="0070C0"/>
                </a:solidFill>
              </a:rPr>
              <a:t>Constellation</a:t>
            </a:r>
            <a:r>
              <a:rPr lang="en-US" dirty="0"/>
              <a:t> is a leading competitive energy supplier, offering electricity, natural gas, solar and renewable energy products and services to homes and businesses across the United States and Canada. Constellation provides integrated energy solutions that help customers buy, manage and use energy. Approximately 2 million residential, public sector and business customers, including two-thirds of Fortune 100 companies rely on Constellation’s commitment to innovation, dependability, transparency and service. </a:t>
            </a:r>
            <a:br>
              <a:rPr lang="en-US" dirty="0"/>
            </a:br>
            <a:br>
              <a:rPr lang="en-US" dirty="0"/>
            </a:br>
            <a:r>
              <a:rPr lang="en-US" dirty="0"/>
              <a:t>Constellation’s retail brands include Constellation </a:t>
            </a:r>
            <a:r>
              <a:rPr lang="en-US" dirty="0" err="1"/>
              <a:t>NewEnergy</a:t>
            </a:r>
            <a:r>
              <a:rPr lang="en-US" dirty="0"/>
              <a:t>, Constellation </a:t>
            </a:r>
            <a:r>
              <a:rPr lang="en-US" dirty="0" err="1"/>
              <a:t>NewEnergy</a:t>
            </a:r>
            <a:r>
              <a:rPr lang="en-US" dirty="0"/>
              <a:t> – Gas Division, Exelon Energy, </a:t>
            </a:r>
            <a:r>
              <a:rPr lang="en-US" dirty="0" err="1"/>
              <a:t>StarTex</a:t>
            </a:r>
            <a:r>
              <a:rPr lang="en-US" dirty="0"/>
              <a:t> Power, </a:t>
            </a:r>
            <a:r>
              <a:rPr lang="en-US" dirty="0" err="1"/>
              <a:t>MXenergy</a:t>
            </a:r>
            <a:r>
              <a:rPr lang="en-US" dirty="0"/>
              <a:t>, ONEOK Energy Marketing and BGE Home. </a:t>
            </a:r>
          </a:p>
          <a:p>
            <a:endParaRPr lang="en-US" dirty="0"/>
          </a:p>
          <a:p>
            <a:endParaRPr lang="en-US" dirty="0"/>
          </a:p>
        </p:txBody>
      </p:sp>
      <p:sp>
        <p:nvSpPr>
          <p:cNvPr id="5" name="Slide Number Placeholder 4"/>
          <p:cNvSpPr>
            <a:spLocks noGrp="1"/>
          </p:cNvSpPr>
          <p:nvPr>
            <p:ph type="sldNum" sz="quarter" idx="4294967295"/>
          </p:nvPr>
        </p:nvSpPr>
        <p:spPr>
          <a:xfrm>
            <a:off x="363538" y="6624591"/>
            <a:ext cx="342433" cy="213088"/>
          </a:xfrm>
          <a:prstGeom prst="rect">
            <a:avLst/>
          </a:prstGeom>
        </p:spPr>
        <p:txBody>
          <a:bodyPr/>
          <a:lstStyle/>
          <a:p>
            <a:fld id="{2ED86176-D6A4-43D8-BE13-F18245AD9D39}" type="slidenum">
              <a:rPr lang="en-US" smtClean="0"/>
              <a:pPr/>
              <a:t>7</a:t>
            </a:fld>
            <a:endParaRPr lang="en-US"/>
          </a:p>
        </p:txBody>
      </p:sp>
      <p:sp>
        <p:nvSpPr>
          <p:cNvPr id="7" name="Content Placeholder 2"/>
          <p:cNvSpPr txBox="1">
            <a:spLocks/>
          </p:cNvSpPr>
          <p:nvPr/>
        </p:nvSpPr>
        <p:spPr>
          <a:xfrm>
            <a:off x="338518" y="4404120"/>
            <a:ext cx="8805482" cy="5399088"/>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FontTx/>
              <a:buNone/>
              <a:defRPr sz="1600" kern="1200">
                <a:solidFill>
                  <a:schemeClr val="tx1"/>
                </a:solidFill>
                <a:latin typeface="+mn-lt"/>
                <a:ea typeface="+mn-ea"/>
                <a:cs typeface="+mn-cs"/>
              </a:defRPr>
            </a:lvl1pPr>
            <a:lvl2pPr marL="171450" indent="-171450" algn="l" defTabSz="914400" rtl="0" eaLnBrk="1" latinLnBrk="0" hangingPunct="1">
              <a:lnSpc>
                <a:spcPct val="95000"/>
              </a:lnSpc>
              <a:spcBef>
                <a:spcPts val="300"/>
              </a:spcBef>
              <a:buFont typeface="Arial" pitchFamily="34" charset="0"/>
              <a:buChar char="•"/>
              <a:defRPr sz="1600" kern="1200">
                <a:solidFill>
                  <a:schemeClr val="tx1"/>
                </a:solidFill>
                <a:latin typeface="+mn-lt"/>
                <a:ea typeface="+mn-ea"/>
                <a:cs typeface="+mn-cs"/>
              </a:defRPr>
            </a:lvl2pPr>
            <a:lvl3pPr marL="342900" indent="-171450" algn="l" defTabSz="914400" rtl="0" eaLnBrk="1" latinLnBrk="0" hangingPunct="1">
              <a:lnSpc>
                <a:spcPct val="95000"/>
              </a:lnSpc>
              <a:spcBef>
                <a:spcPts val="200"/>
              </a:spcBef>
              <a:buFont typeface="Franklin Gothic Book" pitchFamily="34" charset="0"/>
              <a:buChar char="–"/>
              <a:defRPr sz="1600" kern="1200">
                <a:solidFill>
                  <a:schemeClr val="tx1"/>
                </a:solidFill>
                <a:latin typeface="+mn-lt"/>
                <a:ea typeface="+mn-ea"/>
                <a:cs typeface="+mn-cs"/>
              </a:defRPr>
            </a:lvl3pPr>
            <a:lvl4pPr marL="514350" indent="-171450" algn="l" defTabSz="914400" rtl="0" eaLnBrk="1" latinLnBrk="0" hangingPunct="1">
              <a:lnSpc>
                <a:spcPct val="95000"/>
              </a:lnSpc>
              <a:spcBef>
                <a:spcPts val="100"/>
              </a:spcBef>
              <a:buFont typeface="Arial" pitchFamily="34" charset="0"/>
              <a:buChar char="•"/>
              <a:defRPr sz="1600" kern="1200">
                <a:solidFill>
                  <a:schemeClr val="tx1"/>
                </a:solidFill>
                <a:latin typeface="+mn-lt"/>
                <a:ea typeface="+mn-ea"/>
                <a:cs typeface="+mn-cs"/>
              </a:defRPr>
            </a:lvl4pPr>
            <a:lvl5pPr marL="628650" indent="-114300" algn="l" defTabSz="914400" rtl="0" eaLnBrk="1" latinLnBrk="0" hangingPunct="1">
              <a:lnSpc>
                <a:spcPct val="95000"/>
              </a:lnSpc>
              <a:spcBef>
                <a:spcPts val="1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a:p>
            <a:br>
              <a:rPr lang="en-US" dirty="0"/>
            </a:br>
            <a:r>
              <a:rPr lang="en-US" b="1" dirty="0">
                <a:solidFill>
                  <a:srgbClr val="0070C0"/>
                </a:solidFill>
              </a:rPr>
              <a:t>BGE Home </a:t>
            </a:r>
            <a:r>
              <a:rPr lang="en-US" dirty="0"/>
              <a:t>sells and installs electricity- and gas-powered systems and appliances for consumers in Maryland. It offers heating and air-conditioning units, programmable thermostats, water heaters, and backup power generators. BGE Home provides plumbing and electrical repair, and offers service contracts. The company also sells and installs home improvement products, such as energy-efficient windows, thermal backed siding, and attic insulation. BGE Home is a subsidiary of the Constellation Energy Group.</a:t>
            </a:r>
          </a:p>
          <a:p>
            <a:endParaRPr lang="en-US" dirty="0"/>
          </a:p>
          <a:p>
            <a:endParaRPr lang="en-US" dirty="0"/>
          </a:p>
          <a:p>
            <a:endParaRPr lang="en-US" dirty="0"/>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6301" y="861096"/>
            <a:ext cx="3688388" cy="4046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5841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Exelon Generation</a:t>
            </a:r>
          </a:p>
        </p:txBody>
      </p:sp>
      <p:sp>
        <p:nvSpPr>
          <p:cNvPr id="3" name="Content Placeholder 2"/>
          <p:cNvSpPr>
            <a:spLocks noGrp="1"/>
          </p:cNvSpPr>
          <p:nvPr>
            <p:ph idx="1"/>
          </p:nvPr>
        </p:nvSpPr>
        <p:spPr>
          <a:xfrm>
            <a:off x="363539" y="873457"/>
            <a:ext cx="4972726" cy="5528931"/>
          </a:xfrm>
        </p:spPr>
        <p:txBody>
          <a:bodyPr/>
          <a:lstStyle/>
          <a:p>
            <a:r>
              <a:rPr lang="en-US" sz="1550" b="1" dirty="0">
                <a:solidFill>
                  <a:srgbClr val="0070B6"/>
                </a:solidFill>
              </a:rPr>
              <a:t>Exelon Generation </a:t>
            </a:r>
            <a:r>
              <a:rPr lang="en-US" sz="1550" dirty="0"/>
              <a:t>is one of the nation’s leading competitive power generators with approximately 35,000 megawatts of owned capacity comprising one of the nation’s cleanest and lowest-cost power generation fleets. With strong positions in the Midwest, Mid-Atlantic, Texas and California, Exelon is the largest owner and operator of nuclear plants in the United States, and it maintains a growing renewable energy development business headquartered in Baltimore.</a:t>
            </a:r>
          </a:p>
          <a:p>
            <a:br>
              <a:rPr lang="en-US" sz="1550" dirty="0"/>
            </a:br>
            <a:r>
              <a:rPr lang="en-US" sz="1550" b="1" dirty="0">
                <a:solidFill>
                  <a:srgbClr val="0070C0"/>
                </a:solidFill>
              </a:rPr>
              <a:t>Exelon Generation is comprised of two primary business units—Exelon Nuclear and Exelon Power. </a:t>
            </a:r>
          </a:p>
          <a:p>
            <a:pPr marL="285750" indent="-285750">
              <a:buFont typeface="Arial" panose="020B0604020202020204" pitchFamily="34" charset="0"/>
              <a:buChar char="•"/>
            </a:pPr>
            <a:r>
              <a:rPr lang="en-US" sz="1550" b="1" dirty="0">
                <a:solidFill>
                  <a:srgbClr val="0070C0"/>
                </a:solidFill>
              </a:rPr>
              <a:t>Exelon Nuclear </a:t>
            </a:r>
            <a:r>
              <a:rPr lang="en-US" sz="1550" dirty="0"/>
              <a:t>operates 23 reactors at 14 facilities located in Illinois, Maryland, Nebraska, New Jersey, New York, and Pennsylvania. The fleet has the capacity to generate more than 19,500 megawatts of electricity.</a:t>
            </a:r>
          </a:p>
          <a:p>
            <a:pPr marL="285750" indent="-285750">
              <a:buFont typeface="Arial" panose="020B0604020202020204" pitchFamily="34" charset="0"/>
              <a:buChar char="•"/>
            </a:pPr>
            <a:r>
              <a:rPr lang="en-US" sz="1550" b="1" dirty="0">
                <a:solidFill>
                  <a:srgbClr val="0070C0"/>
                </a:solidFill>
              </a:rPr>
              <a:t>Exelon Power </a:t>
            </a:r>
            <a:r>
              <a:rPr lang="en-US" sz="1550" dirty="0"/>
              <a:t>is responsible for managing, operating and maintaining the company’s fleet of natural gas, hydroelectric, wind, soil, solar and landfill gas assets. Exelon Power provides approximately 12,000 megawatts of safe, efficient, environmentally responsible base load, intermediate and peak power generation.</a:t>
            </a:r>
          </a:p>
          <a:p>
            <a:endParaRPr lang="en-US" sz="1550" dirty="0"/>
          </a:p>
        </p:txBody>
      </p:sp>
      <p:sp>
        <p:nvSpPr>
          <p:cNvPr id="5" name="Slide Number Placeholder 4"/>
          <p:cNvSpPr>
            <a:spLocks noGrp="1"/>
          </p:cNvSpPr>
          <p:nvPr>
            <p:ph type="sldNum" sz="quarter" idx="4294967295"/>
          </p:nvPr>
        </p:nvSpPr>
        <p:spPr>
          <a:xfrm>
            <a:off x="363538" y="6624591"/>
            <a:ext cx="342433" cy="213088"/>
          </a:xfrm>
          <a:prstGeom prst="rect">
            <a:avLst/>
          </a:prstGeom>
        </p:spPr>
        <p:txBody>
          <a:bodyPr/>
          <a:lstStyle/>
          <a:p>
            <a:fld id="{2ED86176-D6A4-43D8-BE13-F18245AD9D39}" type="slidenum">
              <a:rPr lang="en-US" smtClean="0"/>
              <a:pPr/>
              <a:t>8</a:t>
            </a:fld>
            <a:endParaRPr lang="en-US" dirty="0"/>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6264" y="1531913"/>
            <a:ext cx="3786941" cy="3321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336264" y="3138989"/>
            <a:ext cx="464023" cy="341193"/>
          </a:xfrm>
          <a:prstGeom prst="rect">
            <a:avLst/>
          </a:prstGeom>
          <a:solidFill>
            <a:srgbClr val="FFFFFF"/>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dirty="0">
                <a:solidFill>
                  <a:schemeClr val="accent6"/>
                </a:solidFill>
                <a:latin typeface="+mj-lt"/>
              </a:rPr>
              <a:t>260</a:t>
            </a:r>
          </a:p>
        </p:txBody>
      </p:sp>
      <p:sp>
        <p:nvSpPr>
          <p:cNvPr id="7" name="Rectangle 6"/>
          <p:cNvSpPr/>
          <p:nvPr/>
        </p:nvSpPr>
        <p:spPr>
          <a:xfrm>
            <a:off x="5950425" y="4286692"/>
            <a:ext cx="1078172" cy="341193"/>
          </a:xfrm>
          <a:prstGeom prst="rect">
            <a:avLst/>
          </a:prstGeom>
          <a:solidFill>
            <a:srgbClr val="FFFFFF"/>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2500" b="1" dirty="0">
                <a:solidFill>
                  <a:srgbClr val="0099CC"/>
                </a:solidFill>
                <a:latin typeface="Arial" panose="020B0604020202020204" pitchFamily="34" charset="0"/>
                <a:cs typeface="Arial" panose="020B0604020202020204" pitchFamily="34" charset="0"/>
              </a:rPr>
              <a:t>19,500</a:t>
            </a:r>
          </a:p>
        </p:txBody>
      </p:sp>
      <p:sp>
        <p:nvSpPr>
          <p:cNvPr id="8" name="Rectangle 7"/>
          <p:cNvSpPr/>
          <p:nvPr/>
        </p:nvSpPr>
        <p:spPr>
          <a:xfrm>
            <a:off x="7617714" y="2827371"/>
            <a:ext cx="464023" cy="320040"/>
          </a:xfrm>
          <a:prstGeom prst="rect">
            <a:avLst/>
          </a:prstGeom>
          <a:solidFill>
            <a:srgbClr val="FFFFFF"/>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2000" dirty="0">
                <a:solidFill>
                  <a:srgbClr val="92D050"/>
                </a:solidFill>
                <a:latin typeface="+mj-lt"/>
              </a:rPr>
              <a:t>65</a:t>
            </a:r>
          </a:p>
        </p:txBody>
      </p:sp>
      <p:sp>
        <p:nvSpPr>
          <p:cNvPr id="9" name="Rectangle 8"/>
          <p:cNvSpPr/>
          <p:nvPr/>
        </p:nvSpPr>
        <p:spPr>
          <a:xfrm>
            <a:off x="7385690" y="3530225"/>
            <a:ext cx="598250" cy="320040"/>
          </a:xfrm>
          <a:prstGeom prst="rect">
            <a:avLst/>
          </a:prstGeom>
          <a:solidFill>
            <a:srgbClr val="FFFFFF"/>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dirty="0">
                <a:solidFill>
                  <a:srgbClr val="EE670C"/>
                </a:solidFill>
                <a:latin typeface="+mj-lt"/>
              </a:rPr>
              <a:t>6,637</a:t>
            </a:r>
          </a:p>
        </p:txBody>
      </p:sp>
      <p:sp>
        <p:nvSpPr>
          <p:cNvPr id="10" name="Rectangle 9"/>
          <p:cNvSpPr/>
          <p:nvPr/>
        </p:nvSpPr>
        <p:spPr>
          <a:xfrm>
            <a:off x="7085440" y="1858375"/>
            <a:ext cx="585727" cy="341193"/>
          </a:xfrm>
          <a:prstGeom prst="rect">
            <a:avLst/>
          </a:prstGeom>
          <a:solidFill>
            <a:srgbClr val="FFFFFF"/>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700" dirty="0">
                <a:solidFill>
                  <a:srgbClr val="0070C0"/>
                </a:solidFill>
                <a:latin typeface="+mj-lt"/>
              </a:rPr>
              <a:t>1,642</a:t>
            </a:r>
          </a:p>
        </p:txBody>
      </p:sp>
      <p:sp>
        <p:nvSpPr>
          <p:cNvPr id="11" name="Rectangle 10"/>
          <p:cNvSpPr/>
          <p:nvPr/>
        </p:nvSpPr>
        <p:spPr>
          <a:xfrm>
            <a:off x="5950425" y="2431586"/>
            <a:ext cx="539086" cy="341193"/>
          </a:xfrm>
          <a:prstGeom prst="rect">
            <a:avLst/>
          </a:prstGeom>
          <a:solidFill>
            <a:srgbClr val="FFFFFF"/>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600" dirty="0">
                <a:solidFill>
                  <a:schemeClr val="accent1"/>
                </a:solidFill>
                <a:latin typeface="+mj-lt"/>
              </a:rPr>
              <a:t>1,500</a:t>
            </a:r>
          </a:p>
        </p:txBody>
      </p:sp>
    </p:spTree>
    <p:extLst>
      <p:ext uri="{BB962C8B-B14F-4D97-AF65-F5344CB8AC3E}">
        <p14:creationId xmlns:p14="http://schemas.microsoft.com/office/powerpoint/2010/main" val="242415583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Exelon Everyday Presentation">
  <a:themeElements>
    <a:clrScheme name="Custom 9">
      <a:dk1>
        <a:srgbClr val="595959"/>
      </a:dk1>
      <a:lt1>
        <a:sysClr val="window" lastClr="FFFFFF"/>
      </a:lt1>
      <a:dk2>
        <a:srgbClr val="000000"/>
      </a:dk2>
      <a:lt2>
        <a:srgbClr val="A1ADB5"/>
      </a:lt2>
      <a:accent1>
        <a:srgbClr val="008D48"/>
      </a:accent1>
      <a:accent2>
        <a:srgbClr val="B9C53A"/>
      </a:accent2>
      <a:accent3>
        <a:srgbClr val="2372B9"/>
      </a:accent3>
      <a:accent4>
        <a:srgbClr val="81CFE7"/>
      </a:accent4>
      <a:accent5>
        <a:srgbClr val="F15323"/>
      </a:accent5>
      <a:accent6>
        <a:srgbClr val="F99B2F"/>
      </a:accent6>
      <a:hlink>
        <a:srgbClr val="0000FF"/>
      </a:hlink>
      <a:folHlink>
        <a:srgbClr val="800080"/>
      </a:folHlink>
    </a:clrScheme>
    <a:fontScheme name="Exelon">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bg1"/>
            </a:solidFill>
          </a:defRPr>
        </a:defPPr>
      </a:lst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5000"/>
          </a:lnSpc>
          <a:spcBef>
            <a:spcPts val="600"/>
          </a:spcBef>
          <a:defRPr sz="1200" dirty="0" err="1" smtClean="0"/>
        </a:defPPr>
      </a:lstStyle>
    </a:txDef>
  </a:objectDefaults>
  <a:extraClrSchemeLst/>
</a:theme>
</file>

<file path=ppt/theme/theme2.xml><?xml version="1.0" encoding="utf-8"?>
<a:theme xmlns:a="http://schemas.openxmlformats.org/drawingml/2006/main" name="3_Exelon_basic">
  <a:themeElements>
    <a:clrScheme name="Custom 9">
      <a:dk1>
        <a:srgbClr val="595959"/>
      </a:dk1>
      <a:lt1>
        <a:sysClr val="window" lastClr="FFFFFF"/>
      </a:lt1>
      <a:dk2>
        <a:srgbClr val="000000"/>
      </a:dk2>
      <a:lt2>
        <a:srgbClr val="A1ADB5"/>
      </a:lt2>
      <a:accent1>
        <a:srgbClr val="008D48"/>
      </a:accent1>
      <a:accent2>
        <a:srgbClr val="B9C53A"/>
      </a:accent2>
      <a:accent3>
        <a:srgbClr val="2372B9"/>
      </a:accent3>
      <a:accent4>
        <a:srgbClr val="81CFE7"/>
      </a:accent4>
      <a:accent5>
        <a:srgbClr val="F15323"/>
      </a:accent5>
      <a:accent6>
        <a:srgbClr val="F99B2F"/>
      </a:accent6>
      <a:hlink>
        <a:srgbClr val="0000FF"/>
      </a:hlink>
      <a:folHlink>
        <a:srgbClr val="800080"/>
      </a:folHlink>
    </a:clrScheme>
    <a:fontScheme name="Exelon">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bg1"/>
            </a:solidFill>
          </a:defRPr>
        </a:defPPr>
      </a:lst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5000"/>
          </a:lnSpc>
          <a:spcBef>
            <a:spcPts val="600"/>
          </a:spcBef>
          <a:defRPr sz="1200" dirty="0" err="1" smtClean="0"/>
        </a:defPPr>
      </a:lstStyle>
    </a:txDef>
  </a:objectDefaults>
  <a:extraClrSchemeLst/>
</a:theme>
</file>

<file path=ppt/theme/theme3.xml><?xml version="1.0" encoding="utf-8"?>
<a:theme xmlns:a="http://schemas.openxmlformats.org/drawingml/2006/main" name="2_Exelon_basic">
  <a:themeElements>
    <a:clrScheme name="Custom 9">
      <a:dk1>
        <a:srgbClr val="595959"/>
      </a:dk1>
      <a:lt1>
        <a:sysClr val="window" lastClr="FFFFFF"/>
      </a:lt1>
      <a:dk2>
        <a:srgbClr val="000000"/>
      </a:dk2>
      <a:lt2>
        <a:srgbClr val="A1ADB5"/>
      </a:lt2>
      <a:accent1>
        <a:srgbClr val="008D48"/>
      </a:accent1>
      <a:accent2>
        <a:srgbClr val="B9C53A"/>
      </a:accent2>
      <a:accent3>
        <a:srgbClr val="2372B9"/>
      </a:accent3>
      <a:accent4>
        <a:srgbClr val="81CFE7"/>
      </a:accent4>
      <a:accent5>
        <a:srgbClr val="F15323"/>
      </a:accent5>
      <a:accent6>
        <a:srgbClr val="F99B2F"/>
      </a:accent6>
      <a:hlink>
        <a:srgbClr val="0000FF"/>
      </a:hlink>
      <a:folHlink>
        <a:srgbClr val="800080"/>
      </a:folHlink>
    </a:clrScheme>
    <a:fontScheme name="Exelon">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bg1"/>
            </a:solidFill>
          </a:defRPr>
        </a:defPPr>
      </a:lst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5000"/>
          </a:lnSpc>
          <a:spcBef>
            <a:spcPts val="600"/>
          </a:spcBef>
          <a:defRPr sz="1200" dirty="0" err="1" smtClean="0"/>
        </a:defPPr>
      </a:lstStyle>
    </a:txDef>
  </a:objectDefaults>
  <a:extraClrSchemeLst/>
</a:theme>
</file>

<file path=ppt/theme/theme4.xml><?xml version="1.0" encoding="utf-8"?>
<a:theme xmlns:a="http://schemas.openxmlformats.org/drawingml/2006/main" name="1_Exelon Everyday Presentation">
  <a:themeElements>
    <a:clrScheme name="Custom 9">
      <a:dk1>
        <a:srgbClr val="595959"/>
      </a:dk1>
      <a:lt1>
        <a:sysClr val="window" lastClr="FFFFFF"/>
      </a:lt1>
      <a:dk2>
        <a:srgbClr val="000000"/>
      </a:dk2>
      <a:lt2>
        <a:srgbClr val="A1ADB5"/>
      </a:lt2>
      <a:accent1>
        <a:srgbClr val="008D48"/>
      </a:accent1>
      <a:accent2>
        <a:srgbClr val="B9C53A"/>
      </a:accent2>
      <a:accent3>
        <a:srgbClr val="2372B9"/>
      </a:accent3>
      <a:accent4>
        <a:srgbClr val="81CFE7"/>
      </a:accent4>
      <a:accent5>
        <a:srgbClr val="F15323"/>
      </a:accent5>
      <a:accent6>
        <a:srgbClr val="F99B2F"/>
      </a:accent6>
      <a:hlink>
        <a:srgbClr val="0000FF"/>
      </a:hlink>
      <a:folHlink>
        <a:srgbClr val="800080"/>
      </a:folHlink>
    </a:clrScheme>
    <a:fontScheme name="Exelon">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bg1"/>
            </a:solidFill>
          </a:defRPr>
        </a:defPPr>
      </a:lst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5000"/>
          </a:lnSpc>
          <a:spcBef>
            <a:spcPts val="600"/>
          </a:spcBef>
          <a:defRPr sz="1200" dirty="0" err="1" smtClean="0"/>
        </a:defPPr>
      </a:lstStyle>
    </a:txDef>
  </a:objectDefaults>
  <a:extraClrSchemeLst/>
</a:theme>
</file>

<file path=ppt/theme/theme5.xml><?xml version="1.0" encoding="utf-8"?>
<a:theme xmlns:a="http://schemas.openxmlformats.org/drawingml/2006/main" name="EXC_Everyday_T06">
  <a:themeElements>
    <a:clrScheme name="Exelon Branding 2012">
      <a:dk1>
        <a:srgbClr val="7E8083"/>
      </a:dk1>
      <a:lt1>
        <a:srgbClr val="FFFFFF"/>
      </a:lt1>
      <a:dk2>
        <a:srgbClr val="0C65AF"/>
      </a:dk2>
      <a:lt2>
        <a:srgbClr val="FABE58"/>
      </a:lt2>
      <a:accent1>
        <a:srgbClr val="6BA543"/>
      </a:accent1>
      <a:accent2>
        <a:srgbClr val="DDDC21"/>
      </a:accent2>
      <a:accent3>
        <a:srgbClr val="0C65AF"/>
      </a:accent3>
      <a:accent4>
        <a:srgbClr val="0092B7"/>
      </a:accent4>
      <a:accent5>
        <a:srgbClr val="F47B27"/>
      </a:accent5>
      <a:accent6>
        <a:srgbClr val="FABE58"/>
      </a:accent6>
      <a:hlink>
        <a:srgbClr val="0000FF"/>
      </a:hlink>
      <a:folHlink>
        <a:srgbClr val="800080"/>
      </a:folHlink>
    </a:clrScheme>
    <a:fontScheme name="Exelon">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bg1"/>
            </a:solidFill>
          </a:defRPr>
        </a:defPPr>
      </a:lst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5000"/>
          </a:lnSpc>
          <a:spcBef>
            <a:spcPts val="600"/>
          </a:spcBef>
          <a:defRPr sz="1200" dirty="0" err="1" smtClean="0"/>
        </a:defPPr>
      </a:lst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100F22918C544798CDC58A5C52AE92" ma:contentTypeVersion="0" ma:contentTypeDescription="Create a new document." ma:contentTypeScope="" ma:versionID="f88adffbd31f0da5d9e0664f570e3a2a">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3D13309-C27C-4521-B8EA-26E343CD4E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76928B89-38FA-48CA-965F-FDD3853ED687}">
  <ds:schemaRefs>
    <ds:schemaRef ds:uri="http://schemas.microsoft.com/sharepoint/v3/contenttype/forms"/>
  </ds:schemaRefs>
</ds:datastoreItem>
</file>

<file path=customXml/itemProps3.xml><?xml version="1.0" encoding="utf-8"?>
<ds:datastoreItem xmlns:ds="http://schemas.openxmlformats.org/officeDocument/2006/customXml" ds:itemID="{500D121D-5F88-450C-838B-70B2F4597FA9}">
  <ds:schemaRefs>
    <ds:schemaRef ds:uri="http://purl.org/dc/dcmitype/"/>
    <ds:schemaRef ds:uri="http://schemas.microsoft.com/office/infopath/2007/PartnerControls"/>
    <ds:schemaRef ds:uri="http://purl.org/dc/elements/1.1/"/>
    <ds:schemaRef ds:uri="http://schemas.microsoft.com/office/2006/metadata/properties"/>
    <ds:schemaRef ds:uri="http://purl.org/dc/terms/"/>
    <ds:schemaRef ds:uri="http://schemas.microsoft.com/office/2006/documentManagement/type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Exelon Everyday Presentation</Template>
  <TotalTime>23048</TotalTime>
  <Words>1844</Words>
  <Application>Microsoft Office PowerPoint</Application>
  <PresentationFormat>On-screen Show (4:3)</PresentationFormat>
  <Paragraphs>267</Paragraphs>
  <Slides>25</Slides>
  <Notes>6</Notes>
  <HiddenSlides>0</HiddenSlides>
  <MMClips>0</MMClips>
  <ScaleCrop>false</ScaleCrop>
  <HeadingPairs>
    <vt:vector size="8" baseType="variant">
      <vt:variant>
        <vt:lpstr>Fonts Used</vt:lpstr>
      </vt:variant>
      <vt:variant>
        <vt:i4>7</vt:i4>
      </vt:variant>
      <vt:variant>
        <vt:lpstr>Theme</vt:lpstr>
      </vt:variant>
      <vt:variant>
        <vt:i4>5</vt:i4>
      </vt:variant>
      <vt:variant>
        <vt:lpstr>Embedded OLE Servers</vt:lpstr>
      </vt:variant>
      <vt:variant>
        <vt:i4>1</vt:i4>
      </vt:variant>
      <vt:variant>
        <vt:lpstr>Slide Titles</vt:lpstr>
      </vt:variant>
      <vt:variant>
        <vt:i4>25</vt:i4>
      </vt:variant>
    </vt:vector>
  </HeadingPairs>
  <TitlesOfParts>
    <vt:vector size="38" baseType="lpstr">
      <vt:lpstr>Arial</vt:lpstr>
      <vt:lpstr>Calibri</vt:lpstr>
      <vt:lpstr>Franklin Gothic Book</vt:lpstr>
      <vt:lpstr>Franklin Gothic Demi</vt:lpstr>
      <vt:lpstr>Lucida Grande</vt:lpstr>
      <vt:lpstr>Times New Roman</vt:lpstr>
      <vt:lpstr>Wingdings</vt:lpstr>
      <vt:lpstr>Exelon Everyday Presentation</vt:lpstr>
      <vt:lpstr>3_Exelon_basic</vt:lpstr>
      <vt:lpstr>2_Exelon_basic</vt:lpstr>
      <vt:lpstr>1_Exelon Everyday Presentation</vt:lpstr>
      <vt:lpstr>EXC_Everyday_T06</vt:lpstr>
      <vt:lpstr>think-cell Slide</vt:lpstr>
      <vt:lpstr>Exelon Corporation Overview    </vt:lpstr>
      <vt:lpstr>Our Mission, Vision, and Values</vt:lpstr>
      <vt:lpstr>Our Strategy, Defined</vt:lpstr>
      <vt:lpstr>Get to Know the Exelon Family of Companies</vt:lpstr>
      <vt:lpstr>Exelon Corporation: Combined Company at a Glance</vt:lpstr>
      <vt:lpstr>Exelon’s Recent Diversity &amp; Recruitment Honors </vt:lpstr>
      <vt:lpstr>The Exelon Promise – Diversity and Inclusion Commitment</vt:lpstr>
      <vt:lpstr>Constellation</vt:lpstr>
      <vt:lpstr>Exelon Generation</vt:lpstr>
      <vt:lpstr>The New Exelon Nuclear</vt:lpstr>
      <vt:lpstr>Exelon Power</vt:lpstr>
      <vt:lpstr>Exelon Solar &amp; Wind</vt:lpstr>
      <vt:lpstr>Business Services Company (BSC)</vt:lpstr>
      <vt:lpstr>Exelon Utilities </vt:lpstr>
      <vt:lpstr>Transmission &amp; Delivery</vt:lpstr>
      <vt:lpstr>Transmission &amp; Delivery</vt:lpstr>
      <vt:lpstr>Transmission &amp; Delivery</vt:lpstr>
      <vt:lpstr>Transmission &amp; Delivery</vt:lpstr>
      <vt:lpstr>Exelon’s Combined Service Territory</vt:lpstr>
      <vt:lpstr>Exelon’s Employee Resource Groups</vt:lpstr>
      <vt:lpstr>Summer Intern Learning Opportunities</vt:lpstr>
      <vt:lpstr>2018 Summer Internship Experience</vt:lpstr>
      <vt:lpstr>PowerPoint Presentation</vt:lpstr>
      <vt:lpstr>Apply Online!</vt:lpstr>
      <vt:lpstr>Questions?</vt:lpstr>
    </vt:vector>
  </TitlesOfParts>
  <Company>Exelon Corporation</Company>
  <LinksUpToDate>false</LinksUpToDate>
  <SharedDoc>false</SharedDoc>
  <HyperlinkBase>brand@exeloncorp.com</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 Yourself at a Career Fair</dc:title>
  <dc:creator>GOLDGC</dc:creator>
  <cp:keywords>Exelon Corporation; Business Materials; PowerPoint Presentation; Internal; RGB;</cp:keywords>
  <dc:description>Exelon Corporation Everyday PowerPoint Template</dc:description>
  <cp:lastModifiedBy>Sumedi, Stacy:(BGE)</cp:lastModifiedBy>
  <cp:revision>189</cp:revision>
  <cp:lastPrinted>2012-03-22T17:21:11Z</cp:lastPrinted>
  <dcterms:created xsi:type="dcterms:W3CDTF">2012-09-18T18:08:39Z</dcterms:created>
  <dcterms:modified xsi:type="dcterms:W3CDTF">2019-09-11T15:17:17Z</dcterms:modified>
  <cp:category>Business Materials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ate completed">
    <vt:filetime>2012-05-01T04:00:00Z</vt:filetime>
  </property>
  <property fmtid="{D5CDD505-2E9C-101B-9397-08002B2CF9AE}" pid="3" name="ContentTypeId">
    <vt:lpwstr>0x01010087100F22918C544798CDC58A5C52AE92</vt:lpwstr>
  </property>
</Properties>
</file>