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1" r:id="rId3"/>
    <p:sldId id="265" r:id="rId4"/>
    <p:sldId id="260" r:id="rId5"/>
    <p:sldId id="267" r:id="rId6"/>
    <p:sldId id="257" r:id="rId7"/>
    <p:sldId id="266" r:id="rId8"/>
    <p:sldId id="264" r:id="rId9"/>
    <p:sldId id="258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5A02D-4734-4B86-A816-D202201E9412}" v="5" dt="2020-03-03T17:56:26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92" y="1350111"/>
            <a:ext cx="6289616" cy="193210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7172" y="3479401"/>
            <a:ext cx="5549656" cy="13398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085" y="144376"/>
            <a:ext cx="5382536" cy="1002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60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2984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874" y="457200"/>
            <a:ext cx="22179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7426"/>
            <a:ext cx="54864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874" y="2057400"/>
            <a:ext cx="22179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617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8650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617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FC8A-D6CF-9344-94AE-6D24EF079F24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2A1F9-2AEF-9A42-B858-BE07AB7A6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forum.org/agenda/2017/11/women-in-tech-engineering-ellen-stofa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forum.org/agenda/2017/11/women-in-tech-engineering-ellen-stofa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7192" y="2462948"/>
            <a:ext cx="6289616" cy="193210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entury Schoolbook" panose="02040604050505020304" pitchFamily="18" charset="0"/>
              </a:rPr>
              <a:t>Women Empowering Women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612" y="5684121"/>
            <a:ext cx="5549656" cy="64555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Ceil Paul, VP Clarity Innovations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01E531E-CD11-4D7E-A85A-7E311735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08" y="5411392"/>
            <a:ext cx="1372748" cy="137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7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quote the biggest barrier to women is the thought that they can">
            <a:extLst>
              <a:ext uri="{FF2B5EF4-FFF2-40B4-BE49-F238E27FC236}">
                <a16:creationId xmlns:a16="http://schemas.microsoft.com/office/drawing/2014/main" id="{6C463906-A067-49A1-AD8D-64BB5FCE4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01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42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8C68BA-D1A6-4CBF-98C0-F40F2DF7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5" y="144376"/>
            <a:ext cx="5382536" cy="10024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Clarity Innovations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28650" y="1598612"/>
            <a:ext cx="8047990" cy="36607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SzPts val="2400"/>
            </a:pPr>
            <a:r>
              <a:rPr lang="en-US" sz="1800" dirty="0"/>
              <a:t>Clarity is a Service-Disabled Veteran Owned Company founded by Two Servicemen and a Software Developer from NSA. 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We primarily do Software Engineering, Dev Ops, Systems Engineering and Administration at NSA, JSOC, Airforce and Commercial Applications.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We hold true to our core values of Honesty, Integrity, and Transparency. 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Our employees are the best in the business and we put them first.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We strive to make sure our engineers are doing work that is interesting to them, and will move them across different portfolios until they find work that will make them happy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Hold true to Caring about our people, and have a 97% retention rate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We are equal opportunity employers who employee all people with equitable pay.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We hire and train interns to grow with us </a:t>
            </a:r>
          </a:p>
          <a:p>
            <a:pPr>
              <a:lnSpc>
                <a:spcPct val="80000"/>
              </a:lnSpc>
              <a:spcBef>
                <a:spcPts val="800"/>
              </a:spcBef>
              <a:buSzPts val="2400"/>
            </a:pPr>
            <a:r>
              <a:rPr lang="en-US" sz="1800" dirty="0"/>
              <a:t>We develop teams to bring great solutions to real world problems.  </a:t>
            </a:r>
          </a:p>
          <a:p>
            <a:endParaRPr lang="en-US" sz="1800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170CD2D-BEA2-4CC4-8331-ADF1BD676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0" y="5530562"/>
            <a:ext cx="4175760" cy="13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7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Facing Doubt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Guidance counselors wanted me to get a degree in Home Economics or Teaching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Get my coffee, aren’t you the Secretary? My response: Get your own damn coffee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Not invited to key meetings as the only female</a:t>
            </a:r>
          </a:p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Believe in yourself – Don’t be your own enemy</a:t>
            </a:r>
          </a:p>
        </p:txBody>
      </p:sp>
      <p:pic>
        <p:nvPicPr>
          <p:cNvPr id="2050" name="Picture 2" descr="Image result for women empowering women quotes">
            <a:extLst>
              <a:ext uri="{FF2B5EF4-FFF2-40B4-BE49-F238E27FC236}">
                <a16:creationId xmlns:a16="http://schemas.microsoft.com/office/drawing/2014/main" id="{CA005A47-942B-4555-AF38-FABB8D2AA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92"/>
          <a:stretch/>
        </p:blipFill>
        <p:spPr bwMode="auto">
          <a:xfrm>
            <a:off x="335279" y="983933"/>
            <a:ext cx="4338321" cy="488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Declining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j-lt"/>
              </a:rPr>
              <a:t>Women make up less than 25% of the STEM (science-technology-engineering-mathematics) workforce in the United States. </a:t>
            </a:r>
          </a:p>
          <a:p>
            <a:r>
              <a:rPr lang="en-US" sz="2400" dirty="0">
                <a:latin typeface="+mj-lt"/>
              </a:rPr>
              <a:t>Data from the US National Science Foundation shows that between 2006-2014, the number of women graduating with a degree in computer science actually declined.</a:t>
            </a:r>
          </a:p>
          <a:p>
            <a:r>
              <a:rPr lang="en-US" sz="2400" dirty="0">
                <a:latin typeface="+mj-lt"/>
              </a:rPr>
              <a:t>Some roots causes: lack of encouragement, active discouragement, lack of role models, negative peer pressure, and harassment.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756F96-1F64-4948-9B6E-157508B067A2}"/>
              </a:ext>
            </a:extLst>
          </p:cNvPr>
          <p:cNvSpPr/>
          <p:nvPr/>
        </p:nvSpPr>
        <p:spPr>
          <a:xfrm>
            <a:off x="231085" y="5795820"/>
            <a:ext cx="8801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https://www.weforum.org/agenda/2017/11/women-in-tech-engineering-ellen-stofan/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omen empowering women quotes">
            <a:extLst>
              <a:ext uri="{FF2B5EF4-FFF2-40B4-BE49-F238E27FC236}">
                <a16:creationId xmlns:a16="http://schemas.microsoft.com/office/drawing/2014/main" id="{9C9A86B7-EDB2-4BB8-88A0-C747909DE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68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Into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Although Anan’s quote is about economic development, the same is true for engineering</a:t>
            </a:r>
          </a:p>
          <a:p>
            <a:r>
              <a:rPr lang="en-US" sz="2000" dirty="0">
                <a:latin typeface="+mj-lt"/>
              </a:rPr>
              <a:t>Diversity leads to more innovation</a:t>
            </a:r>
          </a:p>
          <a:p>
            <a:r>
              <a:rPr lang="en-US" sz="2000" dirty="0">
                <a:latin typeface="+mj-lt"/>
              </a:rPr>
              <a:t>STEM is growing fast, so there are more and good paying jobs</a:t>
            </a:r>
          </a:p>
          <a:p>
            <a:r>
              <a:rPr lang="en-US" sz="2000" dirty="0">
                <a:latin typeface="+mj-lt"/>
              </a:rPr>
              <a:t>Research has shown that women want to make a difference in the world. For example, the American Association of University Women conducted a study which found that women place a higher value on careers that involve helping and working with other people.</a:t>
            </a:r>
          </a:p>
          <a:p>
            <a:r>
              <a:rPr lang="en-US" sz="2000" dirty="0">
                <a:latin typeface="+mj-lt"/>
              </a:rPr>
              <a:t>Emphasize the collaborative and problem-solving nature of STEM</a:t>
            </a:r>
          </a:p>
          <a:p>
            <a:r>
              <a:rPr lang="en-US" sz="2000" dirty="0">
                <a:latin typeface="+mj-lt"/>
              </a:rPr>
              <a:t>Provide role models and start skills early</a:t>
            </a:r>
          </a:p>
          <a:p>
            <a:r>
              <a:rPr lang="en-US" sz="2000" dirty="0">
                <a:latin typeface="+mj-lt"/>
              </a:rPr>
              <a:t>Encourage other Women around you that Problem solving in STEM is rewarding</a:t>
            </a:r>
            <a:endParaRPr lang="en-US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756F96-1F64-4948-9B6E-157508B067A2}"/>
              </a:ext>
            </a:extLst>
          </p:cNvPr>
          <p:cNvSpPr/>
          <p:nvPr/>
        </p:nvSpPr>
        <p:spPr>
          <a:xfrm>
            <a:off x="231085" y="5795820"/>
            <a:ext cx="8801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https://www.weforum.org/agenda/2017/11/women-in-tech-engineering-ellen-stofan/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2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70" y="0"/>
            <a:ext cx="78867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Still Fighting</a:t>
            </a:r>
          </a:p>
        </p:txBody>
      </p:sp>
      <p:pic>
        <p:nvPicPr>
          <p:cNvPr id="9" name="Content Placeholder 8" descr="A picture containing receipt, text&#10;&#10;Description automatically generated">
            <a:extLst>
              <a:ext uri="{FF2B5EF4-FFF2-40B4-BE49-F238E27FC236}">
                <a16:creationId xmlns:a16="http://schemas.microsoft.com/office/drawing/2014/main" id="{B0BEAD5C-5A7B-4B47-8F6E-FF61E0CE46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3479" b="16891"/>
          <a:stretch/>
        </p:blipFill>
        <p:spPr>
          <a:xfrm>
            <a:off x="4718745" y="1234122"/>
            <a:ext cx="3668970" cy="5473962"/>
          </a:xfrm>
        </p:spPr>
      </p:pic>
      <p:pic>
        <p:nvPicPr>
          <p:cNvPr id="12" name="Content Placeholder 8" descr="A picture containing receipt, text&#10;&#10;Description automatically generated">
            <a:extLst>
              <a:ext uri="{FF2B5EF4-FFF2-40B4-BE49-F238E27FC236}">
                <a16:creationId xmlns:a16="http://schemas.microsoft.com/office/drawing/2014/main" id="{25E4F6A1-FDFE-48AE-A6B7-2CB89214A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3" b="56127"/>
          <a:stretch/>
        </p:blipFill>
        <p:spPr>
          <a:xfrm>
            <a:off x="842010" y="1234123"/>
            <a:ext cx="3668970" cy="5473961"/>
          </a:xfrm>
          <a:prstGeom prst="rect">
            <a:avLst/>
          </a:prstGeom>
        </p:spPr>
      </p:pic>
      <p:pic>
        <p:nvPicPr>
          <p:cNvPr id="13" name="Content Placeholder 8" descr="A picture containing receipt, text&#10;&#10;Description automatically generated">
            <a:extLst>
              <a:ext uri="{FF2B5EF4-FFF2-40B4-BE49-F238E27FC236}">
                <a16:creationId xmlns:a16="http://schemas.microsoft.com/office/drawing/2014/main" id="{0477F4AF-9D60-40B5-9B2E-27382DE33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925"/>
          <a:stretch/>
        </p:blipFill>
        <p:spPr>
          <a:xfrm>
            <a:off x="7668899" y="1"/>
            <a:ext cx="1475101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entury Schoolbook" panose="02040604050505020304" pitchFamily="18" charset="0"/>
              </a:rPr>
              <a:t>Know your worth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Ask for the raise or promotion - Have No Fear</a:t>
            </a:r>
          </a:p>
          <a:p>
            <a:r>
              <a:rPr lang="en-US" dirty="0">
                <a:latin typeface="+mj-lt"/>
              </a:rPr>
              <a:t>Seek out women who can mentor you</a:t>
            </a:r>
          </a:p>
          <a:p>
            <a:r>
              <a:rPr lang="en-US" dirty="0">
                <a:latin typeface="+mj-lt"/>
              </a:rPr>
              <a:t>Offer to help other women not hurt them</a:t>
            </a:r>
          </a:p>
          <a:p>
            <a:r>
              <a:rPr lang="en-US" dirty="0">
                <a:latin typeface="+mj-lt"/>
              </a:rPr>
              <a:t>STOP APOLOGIZING - know you are valuable</a:t>
            </a:r>
          </a:p>
          <a:p>
            <a:r>
              <a:rPr lang="en-US" dirty="0">
                <a:latin typeface="+mj-lt"/>
              </a:rPr>
              <a:t>Believe in yourself, and others will also </a:t>
            </a:r>
          </a:p>
          <a:p>
            <a:r>
              <a:rPr lang="en-US" dirty="0">
                <a:latin typeface="+mj-lt"/>
              </a:rPr>
              <a:t>Take credit for what you have done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254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omen empowering women quotes">
            <a:extLst>
              <a:ext uri="{FF2B5EF4-FFF2-40B4-BE49-F238E27FC236}">
                <a16:creationId xmlns:a16="http://schemas.microsoft.com/office/drawing/2014/main" id="{22A91A39-56F8-4E3F-8CB0-48C70A0C2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20" y="641985"/>
            <a:ext cx="5793579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E8C68BA-D1A6-4CBF-98C0-F40F2DF7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5" y="144376"/>
            <a:ext cx="5382536" cy="100249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Progress and hope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6607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There are companies who are committed to equality, not just in name but in practice.</a:t>
            </a:r>
          </a:p>
          <a:p>
            <a:r>
              <a:rPr lang="en-US" dirty="0"/>
              <a:t>Women in leadership roles</a:t>
            </a:r>
          </a:p>
          <a:p>
            <a:r>
              <a:rPr lang="en-US" dirty="0"/>
              <a:t>Women in all kinds of roles</a:t>
            </a:r>
          </a:p>
          <a:p>
            <a:r>
              <a:rPr lang="en-US" dirty="0"/>
              <a:t>Women solely responsible for actions that impact the company</a:t>
            </a:r>
          </a:p>
          <a:p>
            <a:r>
              <a:rPr lang="en-US" dirty="0"/>
              <a:t>Women’s opinion’s respected</a:t>
            </a:r>
          </a:p>
          <a:p>
            <a:r>
              <a:rPr lang="en-US" dirty="0"/>
              <a:t>Women who other Women to be successful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59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B7CEFC07-2115-764C-8913-6F504AF5CB4B}" vid="{61ACCFCB-595C-2448-929A-D7CBCA22F2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517</Words>
  <Application>Microsoft Office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Schoolbook</vt:lpstr>
      <vt:lpstr>Office Theme</vt:lpstr>
      <vt:lpstr>Women Empowering Women</vt:lpstr>
      <vt:lpstr>Facing Doubt</vt:lpstr>
      <vt:lpstr>Declining Numbers</vt:lpstr>
      <vt:lpstr>PowerPoint Presentation</vt:lpstr>
      <vt:lpstr>Into Engineering</vt:lpstr>
      <vt:lpstr>Still Fighting</vt:lpstr>
      <vt:lpstr>Know your worth</vt:lpstr>
      <vt:lpstr>PowerPoint Presentation</vt:lpstr>
      <vt:lpstr>Progress and hope</vt:lpstr>
      <vt:lpstr>PowerPoint Presentation</vt:lpstr>
      <vt:lpstr>Clarity Innovations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Empowering Women</dc:title>
  <dc:creator>Nicole Fraser</dc:creator>
  <cp:lastModifiedBy>Nicole Fraser</cp:lastModifiedBy>
  <cp:revision>9</cp:revision>
  <dcterms:created xsi:type="dcterms:W3CDTF">2020-03-03T13:06:44Z</dcterms:created>
  <dcterms:modified xsi:type="dcterms:W3CDTF">2020-03-03T18:49:57Z</dcterms:modified>
</cp:coreProperties>
</file>