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verage-regular.fntdata"/><Relationship Id="rId14" Type="http://schemas.openxmlformats.org/officeDocument/2006/relationships/slide" Target="slides/slide9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1e0aed12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1e0aed12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1e0aed12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1e0aed12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1e0aed12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1e0aed12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1e0aed12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1e0aed12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1e0aed128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1e0aed128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1e5c463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1e5c463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1e0aed128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1e0aed12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1e0aed128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1e0aed128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rdein1@umbc.edu" TargetMode="External"/><Relationship Id="rId4" Type="http://schemas.openxmlformats.org/officeDocument/2006/relationships/hyperlink" Target="mailto:tbp.delta.umbc@gmail.com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tbp.delta.umbc@gmail.com" TargetMode="External"/><Relationship Id="rId4" Type="http://schemas.openxmlformats.org/officeDocument/2006/relationships/hyperlink" Target="mailto:jcia1@umbc.edu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goo.gl/forms/XvwfQ8IOCjqenPrg2" TargetMode="External"/><Relationship Id="rId4" Type="http://schemas.openxmlformats.org/officeDocument/2006/relationships/hyperlink" Target="mailto:afun1@umbc.edu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Tau Beta Pi GBM #1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September 14th,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Executive Board for AY 2018-2019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President - Dennis Chacko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Vice President - Yasmin Graham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Treasurer - Blair Landon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Corresponding Secretary - Aliyah Smith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Recording Secretary - Taylor Stephen</a:t>
            </a:r>
            <a:endParaRPr sz="24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Executive Board for AY 2018-2019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Service Coordinator - Randy Deinlein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Social Coordinator - Julia Ciattei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Professional Coordinator - Avvim Funtanilla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Initiation Coordinator - Yafet Arefeayne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Historian - Christopher Heckert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Member Requirements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Active Membership requirements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Five Social Hours/semester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Five Service Hours/semester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Attend initiation(s)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Attend all GBM’s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Upcoming Service Events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MD STEM Fair October 27th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Garden Work Day, Saturday, September 30th (12-2pm)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Tutoring Interest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Service Hour form on myumbc page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Email Randy Deinlein (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rdein1@umbc.edu</a:t>
            </a:r>
            <a:r>
              <a:rPr lang="en" sz="2400"/>
              <a:t>) or TBP email (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tbp.delta.umbc@gmail.com</a:t>
            </a:r>
            <a:r>
              <a:rPr lang="en" sz="2400"/>
              <a:t>) for any questions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Upcoming Social Events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619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CWIT Skyzone September 21st (postponed from previous email)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Game Night September 28th 6-8 pm Apt CC Multipurpose Room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NSBE Pageant November 3rd looking for volunteers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Trivia Night November 9th 7-9 pm ITE 233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Questions about social events can be directed to TBP email (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tbp.delta.umbc@gmail.com</a:t>
            </a:r>
            <a:r>
              <a:rPr lang="en" sz="2400"/>
              <a:t>) or Julia Ciattei (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jcia1@umbc.edu</a:t>
            </a:r>
            <a:r>
              <a:rPr lang="en" sz="2400"/>
              <a:t>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Engineering Org Cookout TBD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Upcoming Professional Events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Fall Career &amp; Internship Fair</a:t>
            </a:r>
            <a:r>
              <a:rPr lang="en" sz="2400"/>
              <a:t>: September 26th 11:30AM-3:30PM in the RAC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Career Center workshop Google Form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https://goo.gl/forms/XvwfQ8IOCjqenPrg2</a:t>
            </a:r>
            <a:r>
              <a:rPr lang="en" sz="2400"/>
              <a:t>  </a:t>
            </a:r>
            <a:endParaRPr sz="2400"/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Average"/>
              <a:buChar char="●"/>
            </a:pPr>
            <a:r>
              <a:rPr lang="en" sz="2400"/>
              <a:t>Please email Avvim Funtanilla (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afun1@umbc.edu</a:t>
            </a:r>
            <a:r>
              <a:rPr lang="en" sz="2400"/>
              <a:t>) for questions or suggestions for professional events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Graduation Poll and Tutoring Interest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Please fill out graduating poll if you are planning on graduating this winter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Please let us know if you would be interested in tutoring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Icebreaker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Break into groups of 3 or 4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Write an interesting fact about yourself on a post it note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Share it with your group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