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Raleway"/>
      <p:regular r:id="rId10"/>
      <p:bold r:id="rId11"/>
      <p:italic r:id="rId12"/>
      <p:boldItalic r:id="rId13"/>
    </p:embeddedFont>
    <p:embeddedFont>
      <p:font typeface="Lato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aleway-bold.fntdata"/><Relationship Id="rId10" Type="http://schemas.openxmlformats.org/officeDocument/2006/relationships/font" Target="fonts/Raleway-regular.fntdata"/><Relationship Id="rId13" Type="http://schemas.openxmlformats.org/officeDocument/2006/relationships/font" Target="fonts/Raleway-boldItalic.fntdata"/><Relationship Id="rId12" Type="http://schemas.openxmlformats.org/officeDocument/2006/relationships/font" Target="fonts/Raleway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Lato-bold.fntdata"/><Relationship Id="rId14" Type="http://schemas.openxmlformats.org/officeDocument/2006/relationships/font" Target="fonts/Lato-regular.fntdata"/><Relationship Id="rId17" Type="http://schemas.openxmlformats.org/officeDocument/2006/relationships/font" Target="fonts/Lato-boldItalic.fntdata"/><Relationship Id="rId16" Type="http://schemas.openxmlformats.org/officeDocument/2006/relationships/font" Target="fonts/La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46228da4aa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46228da4aa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46228da4aa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46228da4aa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46228da4aa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46228da4aa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Tau Beta Pi GBM 4</a:t>
            </a:r>
            <a:endParaRPr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November 30th, 2018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Initiation</a:t>
            </a:r>
            <a:endParaRPr/>
          </a:p>
        </p:txBody>
      </p:sp>
      <p:sp>
        <p:nvSpPr>
          <p:cNvPr id="93" name="Google Shape;93;p1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Tomorrow, members need to be at ITE 102 by 9:45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Initiates need to be at Sherman 207 by 9 am</a:t>
            </a:r>
            <a:endParaRPr sz="18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Last Events of the Semester</a:t>
            </a:r>
            <a:endParaRPr/>
          </a:p>
        </p:txBody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11/30 - Laser Tag 5-7 pm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12/8 - First Lego League Build Day 10 am -3 pm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Last chance to get service hours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12/9 - Baltimore Aquarium Dollar Day</a:t>
            </a:r>
            <a:endParaRPr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Reminders</a:t>
            </a:r>
            <a:endParaRPr/>
          </a:p>
        </p:txBody>
      </p:sp>
      <p:sp>
        <p:nvSpPr>
          <p:cNvPr id="105" name="Google Shape;105;p16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Graduation Poll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Stoles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Check your hours</a:t>
            </a:r>
            <a:endParaRPr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