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.fntdata"/><Relationship Id="rId10" Type="http://schemas.openxmlformats.org/officeDocument/2006/relationships/font" Target="fonts/PlayfairDisplay-regular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2c14713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2c14713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2c147134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2c147134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Events Count as Social Events!! Also make sure to pick up an EWeek Shirt! They were made by our very own Sanya :)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2c147134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2c147134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orms.gle/G9akgZH1hkqjVhSa9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84C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Tau Beta Pi GBM #4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14, 2020</a:t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5939150" y="4013350"/>
            <a:ext cx="825900" cy="704100"/>
          </a:xfrm>
          <a:prstGeom prst="heart">
            <a:avLst/>
          </a:prstGeom>
          <a:solidFill>
            <a:srgbClr val="F684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5939150" y="400550"/>
            <a:ext cx="825900" cy="704100"/>
          </a:xfrm>
          <a:prstGeom prst="heart">
            <a:avLst/>
          </a:prstGeom>
          <a:solidFill>
            <a:srgbClr val="F684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Active Requirements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5 Social Hours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5 Service Hours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Attend GBMs and Initiations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Join Tau Beta Pi myUMBC Group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8113075" y="374963"/>
            <a:ext cx="825900" cy="704100"/>
          </a:xfrm>
          <a:prstGeom prst="heart">
            <a:avLst/>
          </a:prstGeom>
          <a:solidFill>
            <a:srgbClr val="F684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1375" y="88225"/>
            <a:ext cx="3838152" cy="496705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6814250" y="167500"/>
            <a:ext cx="825900" cy="704100"/>
          </a:xfrm>
          <a:prstGeom prst="heart">
            <a:avLst/>
          </a:prstGeom>
          <a:solidFill>
            <a:srgbClr val="F684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1660750" y="167500"/>
            <a:ext cx="825900" cy="704100"/>
          </a:xfrm>
          <a:prstGeom prst="heart">
            <a:avLst/>
          </a:prstGeom>
          <a:solidFill>
            <a:srgbClr val="F684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1660750" y="4351175"/>
            <a:ext cx="825900" cy="704100"/>
          </a:xfrm>
          <a:prstGeom prst="heart">
            <a:avLst/>
          </a:prstGeom>
          <a:solidFill>
            <a:srgbClr val="F684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6831150" y="4351175"/>
            <a:ext cx="825900" cy="704100"/>
          </a:xfrm>
          <a:prstGeom prst="heart">
            <a:avLst/>
          </a:prstGeom>
          <a:solidFill>
            <a:srgbClr val="F684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Keeping Track of Hours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Please fill out the google form for approved </a:t>
            </a:r>
            <a:r>
              <a:rPr lang="en" sz="2400">
                <a:solidFill>
                  <a:srgbClr val="000000"/>
                </a:solidFill>
              </a:rPr>
              <a:t>social</a:t>
            </a:r>
            <a:r>
              <a:rPr lang="en" sz="2400">
                <a:solidFill>
                  <a:srgbClr val="000000"/>
                </a:solidFill>
              </a:rPr>
              <a:t> and any service events that are not TBP hosted.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u="sng">
                <a:solidFill>
                  <a:srgbClr val="1155CC"/>
                </a:solidFill>
                <a:hlinkClick r:id="rId3"/>
              </a:rPr>
              <a:t>https://forms.gle/G9akgZH1hkqjVhSa9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We will still have sign-in sheets at our events! </a:t>
            </a:r>
            <a:r>
              <a:rPr lang="en" sz="280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8101875" y="374963"/>
            <a:ext cx="825900" cy="704100"/>
          </a:xfrm>
          <a:prstGeom prst="heart">
            <a:avLst/>
          </a:prstGeom>
          <a:solidFill>
            <a:srgbClr val="F684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684C5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D1014C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