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724400" y="0"/>
            <a:ext cx="3012140" cy="5140547"/>
          </a:xfrm>
          <a:custGeom>
            <a:avLst/>
            <a:gdLst/>
            <a:ahLst/>
            <a:cxnLst/>
            <a:rect l="0" t="0" r="0" b="0"/>
            <a:pathLst>
              <a:path w="3012141" h="6854064" extrusionOk="0">
                <a:moveTo>
                  <a:pt x="2623817" y="0"/>
                </a:moveTo>
                <a:lnTo>
                  <a:pt x="2791741" y="608783"/>
                </a:lnTo>
                <a:lnTo>
                  <a:pt x="1826176" y="1301537"/>
                </a:lnTo>
                <a:lnTo>
                  <a:pt x="2130539" y="2466623"/>
                </a:lnTo>
                <a:lnTo>
                  <a:pt x="1175470" y="3190866"/>
                </a:lnTo>
                <a:lnTo>
                  <a:pt x="1469337" y="4355952"/>
                </a:lnTo>
                <a:lnTo>
                  <a:pt x="493277" y="5080194"/>
                </a:lnTo>
                <a:lnTo>
                  <a:pt x="808135" y="6255776"/>
                </a:lnTo>
                <a:lnTo>
                  <a:pt x="0" y="6854064"/>
                </a:lnTo>
                <a:lnTo>
                  <a:pt x="388325" y="6854064"/>
                </a:lnTo>
                <a:lnTo>
                  <a:pt x="1007545" y="6308258"/>
                </a:lnTo>
                <a:lnTo>
                  <a:pt x="713678" y="5122179"/>
                </a:lnTo>
                <a:lnTo>
                  <a:pt x="1679242" y="4408433"/>
                </a:lnTo>
                <a:lnTo>
                  <a:pt x="1364384" y="3232851"/>
                </a:lnTo>
                <a:lnTo>
                  <a:pt x="2361435" y="2498112"/>
                </a:lnTo>
                <a:lnTo>
                  <a:pt x="2015091" y="1343522"/>
                </a:lnTo>
                <a:lnTo>
                  <a:pt x="3012141" y="608783"/>
                </a:lnTo>
                <a:lnTo>
                  <a:pt x="2833722" y="0"/>
                </a:lnTo>
              </a:path>
            </a:pathLst>
          </a:cu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4571999" y="0"/>
            <a:ext cx="4546600" cy="5143499"/>
            <a:chOff x="1447" y="0"/>
            <a:chExt cx="2863" cy="4319"/>
          </a:xfrm>
        </p:grpSpPr>
        <p:sp>
          <p:nvSpPr>
            <p:cNvPr id="12" name="Shape 12"/>
            <p:cNvSpPr/>
            <p:nvPr/>
          </p:nvSpPr>
          <p:spPr>
            <a:xfrm>
              <a:off x="1447" y="0"/>
              <a:ext cx="1885" cy="4319"/>
            </a:xfrm>
            <a:custGeom>
              <a:avLst/>
              <a:gdLst/>
              <a:ahLst/>
              <a:cxnLst/>
              <a:rect l="0" t="0" r="0" b="0"/>
              <a:pathLst>
                <a:path w="1886" h="4320" extrusionOk="0">
                  <a:moveTo>
                    <a:pt x="1719" y="0"/>
                  </a:moveTo>
                  <a:lnTo>
                    <a:pt x="1813" y="357"/>
                  </a:lnTo>
                  <a:lnTo>
                    <a:pt x="1194" y="805"/>
                  </a:lnTo>
                  <a:lnTo>
                    <a:pt x="1393" y="1544"/>
                  </a:lnTo>
                  <a:lnTo>
                    <a:pt x="777" y="1991"/>
                  </a:lnTo>
                  <a:lnTo>
                    <a:pt x="972" y="2734"/>
                  </a:lnTo>
                  <a:lnTo>
                    <a:pt x="355" y="3178"/>
                  </a:lnTo>
                  <a:lnTo>
                    <a:pt x="554" y="3921"/>
                  </a:lnTo>
                  <a:lnTo>
                    <a:pt x="0" y="4320"/>
                  </a:lnTo>
                  <a:lnTo>
                    <a:pt x="109" y="4320"/>
                  </a:lnTo>
                  <a:lnTo>
                    <a:pt x="623" y="3948"/>
                  </a:lnTo>
                  <a:lnTo>
                    <a:pt x="430" y="3205"/>
                  </a:lnTo>
                  <a:lnTo>
                    <a:pt x="1045" y="2761"/>
                  </a:lnTo>
                  <a:lnTo>
                    <a:pt x="850" y="2018"/>
                  </a:lnTo>
                  <a:lnTo>
                    <a:pt x="1468" y="1572"/>
                  </a:lnTo>
                  <a:lnTo>
                    <a:pt x="1271" y="830"/>
                  </a:lnTo>
                  <a:lnTo>
                    <a:pt x="1886" y="386"/>
                  </a:lnTo>
                  <a:lnTo>
                    <a:pt x="1788" y="0"/>
                  </a:lnTo>
                  <a:lnTo>
                    <a:pt x="1719" y="0"/>
                  </a:lnTo>
                  <a:close/>
                </a:path>
              </a:pathLst>
            </a:custGeom>
            <a:solidFill>
              <a:srgbClr val="A6412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559" y="0"/>
              <a:ext cx="1978" cy="4319"/>
            </a:xfrm>
            <a:custGeom>
              <a:avLst/>
              <a:gdLst/>
              <a:ahLst/>
              <a:cxnLst/>
              <a:rect l="0" t="0" r="0" b="0"/>
              <a:pathLst>
                <a:path w="1979" h="4320" extrusionOk="0">
                  <a:moveTo>
                    <a:pt x="1673" y="0"/>
                  </a:moveTo>
                  <a:lnTo>
                    <a:pt x="1777" y="382"/>
                  </a:lnTo>
                  <a:lnTo>
                    <a:pt x="1160" y="830"/>
                  </a:lnTo>
                  <a:lnTo>
                    <a:pt x="1357" y="1570"/>
                  </a:lnTo>
                  <a:lnTo>
                    <a:pt x="743" y="2016"/>
                  </a:lnTo>
                  <a:lnTo>
                    <a:pt x="936" y="2759"/>
                  </a:lnTo>
                  <a:lnTo>
                    <a:pt x="319" y="3204"/>
                  </a:lnTo>
                  <a:lnTo>
                    <a:pt x="517" y="3947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717" y="4025"/>
                  </a:lnTo>
                  <a:lnTo>
                    <a:pt x="521" y="3280"/>
                  </a:lnTo>
                  <a:lnTo>
                    <a:pt x="1136" y="2836"/>
                  </a:lnTo>
                  <a:lnTo>
                    <a:pt x="941" y="2093"/>
                  </a:lnTo>
                  <a:lnTo>
                    <a:pt x="1559" y="1648"/>
                  </a:lnTo>
                  <a:lnTo>
                    <a:pt x="1362" y="905"/>
                  </a:lnTo>
                  <a:lnTo>
                    <a:pt x="1979" y="461"/>
                  </a:lnTo>
                  <a:lnTo>
                    <a:pt x="1859" y="0"/>
                  </a:lnTo>
                  <a:lnTo>
                    <a:pt x="1673" y="0"/>
                  </a:lnTo>
                  <a:close/>
                </a:path>
              </a:pathLst>
            </a:custGeom>
            <a:solidFill>
              <a:srgbClr val="38445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2090" y="0"/>
              <a:ext cx="1805" cy="4319"/>
            </a:xfrm>
            <a:custGeom>
              <a:avLst/>
              <a:gdLst/>
              <a:ahLst/>
              <a:cxnLst/>
              <a:rect l="0" t="0" r="0" b="0"/>
              <a:pathLst>
                <a:path w="1806" h="4320" extrusionOk="0">
                  <a:moveTo>
                    <a:pt x="1462" y="0"/>
                  </a:moveTo>
                  <a:lnTo>
                    <a:pt x="1604" y="510"/>
                  </a:lnTo>
                  <a:lnTo>
                    <a:pt x="987" y="958"/>
                  </a:lnTo>
                  <a:lnTo>
                    <a:pt x="1183" y="1696"/>
                  </a:lnTo>
                  <a:lnTo>
                    <a:pt x="570" y="2142"/>
                  </a:lnTo>
                  <a:lnTo>
                    <a:pt x="764" y="2885"/>
                  </a:lnTo>
                  <a:lnTo>
                    <a:pt x="147" y="3329"/>
                  </a:lnTo>
                  <a:lnTo>
                    <a:pt x="344" y="4072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544" y="4151"/>
                  </a:lnTo>
                  <a:lnTo>
                    <a:pt x="349" y="3406"/>
                  </a:lnTo>
                  <a:lnTo>
                    <a:pt x="965" y="2961"/>
                  </a:lnTo>
                  <a:lnTo>
                    <a:pt x="768" y="2220"/>
                  </a:lnTo>
                  <a:lnTo>
                    <a:pt x="1385" y="1776"/>
                  </a:lnTo>
                  <a:lnTo>
                    <a:pt x="1189" y="1031"/>
                  </a:lnTo>
                  <a:lnTo>
                    <a:pt x="1806" y="586"/>
                  </a:lnTo>
                  <a:lnTo>
                    <a:pt x="1647" y="0"/>
                  </a:lnTo>
                  <a:lnTo>
                    <a:pt x="1462" y="0"/>
                  </a:lnTo>
                  <a:close/>
                </a:path>
              </a:pathLst>
            </a:custGeom>
            <a:solidFill>
              <a:srgbClr val="F68C1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463" y="0"/>
              <a:ext cx="1847" cy="4319"/>
            </a:xfrm>
            <a:custGeom>
              <a:avLst/>
              <a:gdLst/>
              <a:ahLst/>
              <a:cxnLst/>
              <a:rect l="0" t="0" r="0" b="0"/>
              <a:pathLst>
                <a:path w="1848" h="4320" extrusionOk="0">
                  <a:moveTo>
                    <a:pt x="1311" y="0"/>
                  </a:moveTo>
                  <a:lnTo>
                    <a:pt x="1475" y="606"/>
                  </a:lnTo>
                  <a:lnTo>
                    <a:pt x="856" y="1055"/>
                  </a:lnTo>
                  <a:lnTo>
                    <a:pt x="1054" y="1794"/>
                  </a:lnTo>
                  <a:lnTo>
                    <a:pt x="439" y="2240"/>
                  </a:lnTo>
                  <a:lnTo>
                    <a:pt x="634" y="2981"/>
                  </a:lnTo>
                  <a:lnTo>
                    <a:pt x="16" y="3428"/>
                  </a:lnTo>
                  <a:lnTo>
                    <a:pt x="215" y="4169"/>
                  </a:lnTo>
                  <a:lnTo>
                    <a:pt x="0" y="4320"/>
                  </a:lnTo>
                  <a:lnTo>
                    <a:pt x="570" y="4320"/>
                  </a:lnTo>
                  <a:lnTo>
                    <a:pt x="584" y="4304"/>
                  </a:lnTo>
                  <a:lnTo>
                    <a:pt x="391" y="3570"/>
                  </a:lnTo>
                  <a:lnTo>
                    <a:pt x="1005" y="3118"/>
                  </a:lnTo>
                  <a:lnTo>
                    <a:pt x="810" y="2380"/>
                  </a:lnTo>
                  <a:lnTo>
                    <a:pt x="1422" y="1936"/>
                  </a:lnTo>
                  <a:lnTo>
                    <a:pt x="1229" y="1193"/>
                  </a:lnTo>
                  <a:lnTo>
                    <a:pt x="1848" y="743"/>
                  </a:lnTo>
                  <a:lnTo>
                    <a:pt x="1650" y="0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A4BDC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746438"/>
            <a:ext cx="5258700" cy="1158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rgbClr val="A5BDC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>
                <a:solidFill>
                  <a:srgbClr val="A64128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A64128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A64128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A64128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A64128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A64128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A64128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A64128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A64128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 b="1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  <p:sp>
        <p:nvSpPr>
          <p:cNvPr id="36" name="Shape 36"/>
          <p:cNvSpPr/>
          <p:nvPr/>
        </p:nvSpPr>
        <p:spPr>
          <a:xfrm rot="10800000">
            <a:off x="7938258" y="0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/>
          <p:nvPr/>
        </p:nvSpPr>
        <p:spPr>
          <a:xfrm rot="5400000">
            <a:off x="1807794" y="-1807795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1753577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ctrTitle"/>
          </p:nvPr>
        </p:nvSpPr>
        <p:spPr>
          <a:xfrm>
            <a:off x="685800" y="746450"/>
            <a:ext cx="5835899" cy="1158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Final GBM of 2014!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subTitle" idx="1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Tau Beta Pi - 12/3/2014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Initiates!!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See Sarah after the meeting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600" b="1">
                <a:solidFill>
                  <a:schemeClr val="dk1"/>
                </a:solidFill>
              </a:rPr>
              <a:t>Good luck on finals </a:t>
            </a:r>
          </a:p>
          <a:p>
            <a:pPr algn="ctr" rtl="0">
              <a:spcBef>
                <a:spcPts val="0"/>
              </a:spcBef>
              <a:buNone/>
            </a:pPr>
            <a:r>
              <a:rPr lang="en" sz="3600" b="1">
                <a:solidFill>
                  <a:schemeClr val="dk1"/>
                </a:solidFill>
              </a:rPr>
              <a:t>&amp; </a:t>
            </a:r>
          </a:p>
          <a:p>
            <a:pPr algn="ctr" rtl="0">
              <a:spcBef>
                <a:spcPts val="0"/>
              </a:spcBef>
              <a:buNone/>
            </a:pPr>
            <a:r>
              <a:rPr lang="en" sz="3600" b="1">
                <a:solidFill>
                  <a:schemeClr val="dk1"/>
                </a:solidFill>
              </a:rPr>
              <a:t>Enjoy some pizza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Social Events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b="1"/>
              <a:t>12/6</a:t>
            </a:r>
            <a:r>
              <a:rPr lang="en"/>
              <a:t> - </a:t>
            </a:r>
            <a:r>
              <a:rPr lang="en" b="1"/>
              <a:t>Ice Skating </a:t>
            </a:r>
            <a:r>
              <a:rPr lang="en"/>
              <a:t>- 2:00pm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	Columbia Ice Rink</a:t>
            </a:r>
          </a:p>
          <a:p>
            <a:pPr rtl="0">
              <a:spcBef>
                <a:spcPts val="0"/>
              </a:spcBef>
              <a:buNone/>
            </a:pPr>
            <a:r>
              <a:rPr lang="en" b="1"/>
              <a:t>12/10 -</a:t>
            </a:r>
            <a:r>
              <a:rPr lang="en"/>
              <a:t> </a:t>
            </a:r>
            <a:r>
              <a:rPr lang="en" b="1"/>
              <a:t>Good Luck Potluck - </a:t>
            </a:r>
            <a:r>
              <a:rPr lang="en"/>
              <a:t>5:00-6:30pm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	ENGR 112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Initiation is This Saturday!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Attendance is mandatory for initiates &amp; required for active membership (current members)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Dress is BUSINESS CASUAL</a:t>
            </a:r>
          </a:p>
          <a:p>
            <a:pPr lvl="0" rtl="0">
              <a:spcBef>
                <a:spcPts val="0"/>
              </a:spcBef>
              <a:buNone/>
            </a:pPr>
            <a:endParaRPr sz="260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Initiation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/>
              <a:t>Current members</a:t>
            </a:r>
            <a:r>
              <a:rPr lang="en"/>
              <a:t> - ITE 102 (the smaller LH in ITE) no later than 10:50 am.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b="1"/>
              <a:t>Initiates</a:t>
            </a:r>
            <a:r>
              <a:rPr lang="en"/>
              <a:t> - ITE 104 no later than 10:30 am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Bring service forms, member signature forms and your dues ($85 cash in a sealed envelope with name on it, or a check made out to TBP MDD).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Reception to follow initiation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Service Events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Outreach Project at Norwood Elementary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This Friday 12/5 from 12:30pm-3:30pm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Bridge building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If interested - see Jacob after meeting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Relay for Life 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TBP has created a team!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relayforlife.org/umbcmd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Tutoring Opportunities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MATLAB Review Session TONIGHT! </a:t>
            </a:r>
          </a:p>
          <a:p>
            <a:pPr marL="914400" lvl="1" indent="-38100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12/3 - 6-9pm in ENGR 114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T-Shirts Still Available 	</a:t>
            </a:r>
            <a:r>
              <a:rPr lang="en" sz="2400"/>
              <a:t>(for members)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Please see Stephen Vicchio after the meeting or email at:</a:t>
            </a:r>
          </a:p>
          <a:p>
            <a:pPr algn="ctr">
              <a:spcBef>
                <a:spcPts val="0"/>
              </a:spcBef>
              <a:buNone/>
            </a:pPr>
            <a:r>
              <a:rPr lang="en"/>
              <a:t>vicchio1@umbc.edu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Engineer’s Week (Feb 22-28, 2015)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167375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Engineering demos, speakers, and more!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Planning meetings every Friday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 u="sng"/>
              <a:t>12pm - 1pm</a:t>
            </a:r>
            <a:r>
              <a:rPr lang="en"/>
              <a:t> in ITE 233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Dr. Ross was very supportive of our ideas!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Brainstorm: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Demo activities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Competition ideas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SPREAD THE WORD!!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western">
  <a:themeElements>
    <a:clrScheme name="Custom 424">
      <a:dk1>
        <a:srgbClr val="B0271C"/>
      </a:dk1>
      <a:lt1>
        <a:srgbClr val="FFE8BB"/>
      </a:lt1>
      <a:dk2>
        <a:srgbClr val="374252"/>
      </a:dk2>
      <a:lt2>
        <a:srgbClr val="A5BDC0"/>
      </a:lt2>
      <a:accent1>
        <a:srgbClr val="C0974D"/>
      </a:accent1>
      <a:accent2>
        <a:srgbClr val="E49C5F"/>
      </a:accent2>
      <a:accent3>
        <a:srgbClr val="5D7372"/>
      </a:accent3>
      <a:accent4>
        <a:srgbClr val="B92C00"/>
      </a:accent4>
      <a:accent5>
        <a:srgbClr val="804000"/>
      </a:accent5>
      <a:accent6>
        <a:srgbClr val="A49D80"/>
      </a:accent6>
      <a:hlink>
        <a:srgbClr val="B0271C"/>
      </a:hlink>
      <a:folHlink>
        <a:srgbClr val="5B5F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On-screen Show (16:9)</PresentationFormat>
  <Paragraphs>45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western</vt:lpstr>
      <vt:lpstr>Final GBM of 2014!</vt:lpstr>
      <vt:lpstr>Social Events</vt:lpstr>
      <vt:lpstr>Initiation is This Saturday!</vt:lpstr>
      <vt:lpstr>Initiation</vt:lpstr>
      <vt:lpstr>Service Events</vt:lpstr>
      <vt:lpstr>Relay for Life </vt:lpstr>
      <vt:lpstr>Tutoring Opportunities</vt:lpstr>
      <vt:lpstr>T-Shirts Still Available  (for members)</vt:lpstr>
      <vt:lpstr>Engineer’s Week (Feb 22-28, 2015)</vt:lpstr>
      <vt:lpstr>Initiates!!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GBM of 2014!</dc:title>
  <dc:creator>Ken Foo</dc:creator>
  <cp:lastModifiedBy>Ken Foo</cp:lastModifiedBy>
  <cp:revision>1</cp:revision>
  <dcterms:modified xsi:type="dcterms:W3CDTF">2015-03-14T00:45:26Z</dcterms:modified>
</cp:coreProperties>
</file>