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144000"/>
  <p:embeddedFontLst>
    <p:embeddedFont>
      <p:font typeface="Roboto"/>
      <p:regular r:id="rId34"/>
      <p:bold r:id="rId35"/>
      <p:italic r:id="rId36"/>
      <p:boldItalic r:id="rId37"/>
    </p:embeddedFont>
    <p:embeddedFont>
      <p:font typeface="Playfair Display"/>
      <p:regular r:id="rId38"/>
      <p:bold r:id="rId39"/>
      <p:italic r:id="rId40"/>
      <p:boldItalic r:id="rId41"/>
    </p:embeddedFont>
    <p:embeddedFont>
      <p:font typeface="Garamond"/>
      <p:regular r:id="rId42"/>
      <p:bold r:id="rId43"/>
      <p:italic r:id="rId44"/>
      <p:boldItalic r:id="rId45"/>
    </p:embeddedFont>
    <p:embeddedFont>
      <p:font typeface="Lato"/>
      <p:regular r:id="rId46"/>
      <p:bold r:id="rId47"/>
      <p:italic r:id="rId48"/>
      <p:boldItalic r:id="rId49"/>
    </p:embeddedFont>
    <p:embeddedFont>
      <p:font typeface="Arial Narrow"/>
      <p:regular r:id="rId50"/>
      <p:bold r:id="rId51"/>
      <p:italic r:id="rId52"/>
      <p:boldItalic r:id="rId53"/>
    </p:embeddedFont>
    <p:embeddedFont>
      <p:font typeface="Helvetica Ne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42" Type="http://schemas.openxmlformats.org/officeDocument/2006/relationships/font" Target="fonts/Garamond-regular.fntdata"/><Relationship Id="rId41" Type="http://schemas.openxmlformats.org/officeDocument/2006/relationships/font" Target="fonts/PlayfairDisplay-boldItalic.fntdata"/><Relationship Id="rId44" Type="http://schemas.openxmlformats.org/officeDocument/2006/relationships/font" Target="fonts/Garamond-italic.fntdata"/><Relationship Id="rId43" Type="http://schemas.openxmlformats.org/officeDocument/2006/relationships/font" Target="fonts/Garamond-bold.fntdata"/><Relationship Id="rId46" Type="http://schemas.openxmlformats.org/officeDocument/2006/relationships/font" Target="fonts/Lato-regular.fntdata"/><Relationship Id="rId45" Type="http://schemas.openxmlformats.org/officeDocument/2006/relationships/font" Target="fonts/Garamon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PlayfairDisplay-bold.fntdata"/><Relationship Id="rId38" Type="http://schemas.openxmlformats.org/officeDocument/2006/relationships/font" Target="fonts/PlayfairDisplay-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bold.fntdata"/><Relationship Id="rId50" Type="http://schemas.openxmlformats.org/officeDocument/2006/relationships/font" Target="fonts/ArialNarrow-regular.fntdata"/><Relationship Id="rId53" Type="http://schemas.openxmlformats.org/officeDocument/2006/relationships/font" Target="fonts/ArialNarrow-boldItalic.fntdata"/><Relationship Id="rId52" Type="http://schemas.openxmlformats.org/officeDocument/2006/relationships/font" Target="fonts/ArialNarrow-italic.fntdata"/><Relationship Id="rId11" Type="http://schemas.openxmlformats.org/officeDocument/2006/relationships/slide" Target="slides/slide7.xml"/><Relationship Id="rId55" Type="http://schemas.openxmlformats.org/officeDocument/2006/relationships/font" Target="fonts/HelveticaNeue-bold.fntdata"/><Relationship Id="rId10" Type="http://schemas.openxmlformats.org/officeDocument/2006/relationships/slide" Target="slides/slide6.xml"/><Relationship Id="rId54" Type="http://schemas.openxmlformats.org/officeDocument/2006/relationships/font" Target="fonts/HelveticaNeue-regular.fntdata"/><Relationship Id="rId13" Type="http://schemas.openxmlformats.org/officeDocument/2006/relationships/slide" Target="slides/slide9.xml"/><Relationship Id="rId57" Type="http://schemas.openxmlformats.org/officeDocument/2006/relationships/font" Target="fonts/HelveticaNeue-boldItalic.fntdata"/><Relationship Id="rId12" Type="http://schemas.openxmlformats.org/officeDocument/2006/relationships/slide" Target="slides/slide8.xml"/><Relationship Id="rId56" Type="http://schemas.openxmlformats.org/officeDocument/2006/relationships/font" Target="fonts/HelveticaNeue-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Video 0:35 to 2:47</a:t>
            </a:r>
            <a:endParaRPr/>
          </a:p>
          <a:p>
            <a:pPr indent="0" lvl="0" marL="0">
              <a:spcBef>
                <a:spcPts val="0"/>
              </a:spcBef>
              <a:spcAft>
                <a:spcPts val="0"/>
              </a:spcAft>
              <a:buNone/>
            </a:pPr>
            <a:r>
              <a:rPr lang="en"/>
              <a:t>Specifically in the South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Not imposed (no corporal punishment for those who don’t use it, monitored by the government not the product of linguistic planning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Have audience discuss with people around them about their experiences with different dialects and how non-standard english dialects could be affected negatively.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Ask audience about their opinion/viewpoint on the Oakland School Board Resolution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Take audience suggestions about how they can support dialects and ESOL students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400">
                <a:solidFill>
                  <a:srgbClr val="333333"/>
                </a:solidFill>
                <a:highlight>
                  <a:schemeClr val="lt1"/>
                </a:highlight>
                <a:latin typeface="Times New Roman"/>
                <a:ea typeface="Times New Roman"/>
                <a:cs typeface="Times New Roman"/>
                <a:sym typeface="Times New Roman"/>
              </a:rPr>
              <a:t>Puritans = religious dissenters fleeing oppression from Charles I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Royalists- people who were supporters of the king when the civil war was overthrowing the monarchy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Until 1:00</a:t>
            </a:r>
            <a:endParaRP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png"/><Relationship Id="rId13" Type="http://schemas.openxmlformats.org/officeDocument/2006/relationships/image" Target="../media/image21.png"/><Relationship Id="rId12" Type="http://schemas.openxmlformats.org/officeDocument/2006/relationships/image" Target="../media/image22.jpg"/><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jpg"/><Relationship Id="rId4" Type="http://schemas.openxmlformats.org/officeDocument/2006/relationships/image" Target="../media/image20.jpg"/><Relationship Id="rId9" Type="http://schemas.openxmlformats.org/officeDocument/2006/relationships/image" Target="../media/image3.png"/><Relationship Id="rId14" Type="http://schemas.openxmlformats.org/officeDocument/2006/relationships/image" Target="../media/image17.png"/><Relationship Id="rId5" Type="http://schemas.openxmlformats.org/officeDocument/2006/relationships/image" Target="../media/image16.jpg"/><Relationship Id="rId6" Type="http://schemas.openxmlformats.org/officeDocument/2006/relationships/image" Target="../media/image18.jpg"/><Relationship Id="rId7" Type="http://schemas.openxmlformats.org/officeDocument/2006/relationships/image" Target="../media/image15.jpg"/><Relationship Id="rId8"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grpSp>
        <p:nvGrpSpPr>
          <p:cNvPr id="13" name="Shape 13"/>
          <p:cNvGrpSpPr/>
          <p:nvPr/>
        </p:nvGrpSpPr>
        <p:grpSpPr>
          <a:xfrm>
            <a:off x="-69276" y="-75732"/>
            <a:ext cx="9213368" cy="6683145"/>
            <a:chOff x="-76203" y="-85825"/>
            <a:chExt cx="10134604" cy="7573827"/>
          </a:xfrm>
        </p:grpSpPr>
        <p:pic>
          <p:nvPicPr>
            <p:cNvPr id="14" name="Shape 14"/>
            <p:cNvPicPr preferRelativeResize="0"/>
            <p:nvPr/>
          </p:nvPicPr>
          <p:blipFill rotWithShape="1">
            <a:blip r:embed="rId2">
              <a:alphaModFix/>
            </a:blip>
            <a:srcRect b="0" l="0" r="0" t="38438"/>
            <a:stretch/>
          </p:blipFill>
          <p:spPr>
            <a:xfrm>
              <a:off x="2189877" y="-85825"/>
              <a:ext cx="2916691" cy="2394000"/>
            </a:xfrm>
            <a:prstGeom prst="rect">
              <a:avLst/>
            </a:prstGeom>
            <a:noFill/>
            <a:ln>
              <a:noFill/>
            </a:ln>
          </p:spPr>
        </p:pic>
        <p:pic>
          <p:nvPicPr>
            <p:cNvPr id="15" name="Shape 15"/>
            <p:cNvPicPr preferRelativeResize="0"/>
            <p:nvPr/>
          </p:nvPicPr>
          <p:blipFill>
            <a:blip r:embed="rId3">
              <a:alphaModFix/>
            </a:blip>
            <a:stretch>
              <a:fillRect/>
            </a:stretch>
          </p:blipFill>
          <p:spPr>
            <a:xfrm>
              <a:off x="6466163" y="4775725"/>
              <a:ext cx="3592238" cy="2712276"/>
            </a:xfrm>
            <a:prstGeom prst="rect">
              <a:avLst/>
            </a:prstGeom>
            <a:noFill/>
            <a:ln>
              <a:noFill/>
            </a:ln>
          </p:spPr>
        </p:pic>
        <p:pic>
          <p:nvPicPr>
            <p:cNvPr id="16" name="Shape 16"/>
            <p:cNvPicPr preferRelativeResize="0"/>
            <p:nvPr/>
          </p:nvPicPr>
          <p:blipFill>
            <a:blip r:embed="rId4">
              <a:alphaModFix/>
            </a:blip>
            <a:stretch>
              <a:fillRect/>
            </a:stretch>
          </p:blipFill>
          <p:spPr>
            <a:xfrm>
              <a:off x="8164474" y="2308176"/>
              <a:ext cx="1893919" cy="2525225"/>
            </a:xfrm>
            <a:prstGeom prst="rect">
              <a:avLst/>
            </a:prstGeom>
            <a:noFill/>
            <a:ln>
              <a:noFill/>
            </a:ln>
          </p:spPr>
        </p:pic>
        <p:pic>
          <p:nvPicPr>
            <p:cNvPr id="17" name="Shape 17"/>
            <p:cNvPicPr preferRelativeResize="0"/>
            <p:nvPr/>
          </p:nvPicPr>
          <p:blipFill>
            <a:blip r:embed="rId5">
              <a:alphaModFix/>
            </a:blip>
            <a:stretch>
              <a:fillRect/>
            </a:stretch>
          </p:blipFill>
          <p:spPr>
            <a:xfrm>
              <a:off x="4849450" y="-85825"/>
              <a:ext cx="2127598" cy="2836808"/>
            </a:xfrm>
            <a:prstGeom prst="rect">
              <a:avLst/>
            </a:prstGeom>
            <a:noFill/>
            <a:ln>
              <a:noFill/>
            </a:ln>
          </p:spPr>
        </p:pic>
        <p:pic>
          <p:nvPicPr>
            <p:cNvPr id="18" name="Shape 18"/>
            <p:cNvPicPr preferRelativeResize="0"/>
            <p:nvPr/>
          </p:nvPicPr>
          <p:blipFill rotWithShape="1">
            <a:blip r:embed="rId6">
              <a:alphaModFix/>
            </a:blip>
            <a:srcRect b="0" l="0" r="0" t="34041"/>
            <a:stretch/>
          </p:blipFill>
          <p:spPr>
            <a:xfrm>
              <a:off x="-76200" y="-85825"/>
              <a:ext cx="2722231" cy="2394000"/>
            </a:xfrm>
            <a:prstGeom prst="rect">
              <a:avLst/>
            </a:prstGeom>
            <a:noFill/>
            <a:ln>
              <a:noFill/>
            </a:ln>
          </p:spPr>
        </p:pic>
        <p:pic>
          <p:nvPicPr>
            <p:cNvPr id="19" name="Shape 19"/>
            <p:cNvPicPr preferRelativeResize="0"/>
            <p:nvPr/>
          </p:nvPicPr>
          <p:blipFill>
            <a:blip r:embed="rId7">
              <a:alphaModFix/>
            </a:blip>
            <a:stretch>
              <a:fillRect/>
            </a:stretch>
          </p:blipFill>
          <p:spPr>
            <a:xfrm>
              <a:off x="6866419" y="-85825"/>
              <a:ext cx="3191982" cy="2394002"/>
            </a:xfrm>
            <a:prstGeom prst="rect">
              <a:avLst/>
            </a:prstGeom>
            <a:noFill/>
            <a:ln>
              <a:noFill/>
            </a:ln>
          </p:spPr>
        </p:pic>
        <p:pic>
          <p:nvPicPr>
            <p:cNvPr id="20" name="Shape 20"/>
            <p:cNvPicPr preferRelativeResize="0"/>
            <p:nvPr/>
          </p:nvPicPr>
          <p:blipFill>
            <a:blip r:embed="rId8">
              <a:alphaModFix/>
            </a:blip>
            <a:stretch>
              <a:fillRect/>
            </a:stretch>
          </p:blipFill>
          <p:spPr>
            <a:xfrm>
              <a:off x="1815025" y="4775725"/>
              <a:ext cx="4830198" cy="2712275"/>
            </a:xfrm>
            <a:prstGeom prst="rect">
              <a:avLst/>
            </a:prstGeom>
            <a:noFill/>
            <a:ln>
              <a:noFill/>
            </a:ln>
          </p:spPr>
        </p:pic>
        <p:pic>
          <p:nvPicPr>
            <p:cNvPr id="21" name="Shape 21"/>
            <p:cNvPicPr preferRelativeResize="0"/>
            <p:nvPr/>
          </p:nvPicPr>
          <p:blipFill>
            <a:blip r:embed="rId9">
              <a:alphaModFix/>
            </a:blip>
            <a:stretch>
              <a:fillRect/>
            </a:stretch>
          </p:blipFill>
          <p:spPr>
            <a:xfrm>
              <a:off x="-76196" y="2308175"/>
              <a:ext cx="2027073" cy="2525225"/>
            </a:xfrm>
            <a:prstGeom prst="rect">
              <a:avLst/>
            </a:prstGeom>
            <a:noFill/>
            <a:ln>
              <a:noFill/>
            </a:ln>
          </p:spPr>
        </p:pic>
        <p:pic>
          <p:nvPicPr>
            <p:cNvPr id="22" name="Shape 22"/>
            <p:cNvPicPr preferRelativeResize="0"/>
            <p:nvPr/>
          </p:nvPicPr>
          <p:blipFill rotWithShape="1">
            <a:blip r:embed="rId10">
              <a:alphaModFix/>
            </a:blip>
            <a:srcRect b="0" l="13374" r="0" t="0"/>
            <a:stretch/>
          </p:blipFill>
          <p:spPr>
            <a:xfrm>
              <a:off x="1901250" y="2308175"/>
              <a:ext cx="2916700" cy="2525224"/>
            </a:xfrm>
            <a:prstGeom prst="rect">
              <a:avLst/>
            </a:prstGeom>
            <a:noFill/>
            <a:ln>
              <a:noFill/>
            </a:ln>
          </p:spPr>
        </p:pic>
        <p:pic>
          <p:nvPicPr>
            <p:cNvPr id="23" name="Shape 23"/>
            <p:cNvPicPr preferRelativeResize="0"/>
            <p:nvPr/>
          </p:nvPicPr>
          <p:blipFill rotWithShape="1">
            <a:blip r:embed="rId11">
              <a:alphaModFix/>
            </a:blip>
            <a:srcRect b="0" l="45021" r="0" t="0"/>
            <a:stretch/>
          </p:blipFill>
          <p:spPr>
            <a:xfrm>
              <a:off x="-76203" y="4833400"/>
              <a:ext cx="1945951" cy="2654600"/>
            </a:xfrm>
            <a:prstGeom prst="rect">
              <a:avLst/>
            </a:prstGeom>
            <a:noFill/>
            <a:ln>
              <a:noFill/>
            </a:ln>
          </p:spPr>
        </p:pic>
        <p:pic>
          <p:nvPicPr>
            <p:cNvPr id="24" name="Shape 24"/>
            <p:cNvPicPr preferRelativeResize="0"/>
            <p:nvPr/>
          </p:nvPicPr>
          <p:blipFill>
            <a:blip r:embed="rId12">
              <a:alphaModFix/>
            </a:blip>
            <a:stretch>
              <a:fillRect/>
            </a:stretch>
          </p:blipFill>
          <p:spPr>
            <a:xfrm>
              <a:off x="4797486" y="2308175"/>
              <a:ext cx="3366989" cy="2525226"/>
            </a:xfrm>
            <a:prstGeom prst="rect">
              <a:avLst/>
            </a:prstGeom>
            <a:noFill/>
            <a:ln>
              <a:noFill/>
            </a:ln>
          </p:spPr>
        </p:pic>
      </p:grpSp>
      <p:pic>
        <p:nvPicPr>
          <p:cNvPr id="25" name="Shape 25"/>
          <p:cNvPicPr preferRelativeResize="0"/>
          <p:nvPr/>
        </p:nvPicPr>
        <p:blipFill>
          <a:blip r:embed="rId13">
            <a:alphaModFix amt="75000"/>
          </a:blip>
          <a:stretch>
            <a:fillRect/>
          </a:stretch>
        </p:blipFill>
        <p:spPr>
          <a:xfrm>
            <a:off x="-69273" y="-75728"/>
            <a:ext cx="9219000" cy="6682785"/>
          </a:xfrm>
          <a:prstGeom prst="rect">
            <a:avLst/>
          </a:prstGeom>
          <a:noFill/>
          <a:ln>
            <a:noFill/>
          </a:ln>
        </p:spPr>
      </p:pic>
      <p:sp>
        <p:nvSpPr>
          <p:cNvPr id="26" name="Shape 26"/>
          <p:cNvSpPr txBox="1"/>
          <p:nvPr>
            <p:ph type="ctrTitle"/>
          </p:nvPr>
        </p:nvSpPr>
        <p:spPr>
          <a:xfrm>
            <a:off x="1325318" y="2331772"/>
            <a:ext cx="6424200" cy="1867500"/>
          </a:xfrm>
          <a:prstGeom prst="rect">
            <a:avLst/>
          </a:prstGeom>
        </p:spPr>
        <p:txBody>
          <a:bodyPr anchorCtr="0" anchor="ctr" bIns="93500" lIns="93500" spcFirstLastPara="1" rIns="93500" wrap="square" tIns="93500"/>
          <a:lstStyle>
            <a:lvl1pPr lvl="0" rtl="0" algn="ctr">
              <a:spcBef>
                <a:spcPts val="0"/>
              </a:spcBef>
              <a:spcAft>
                <a:spcPts val="0"/>
              </a:spcAft>
              <a:buClr>
                <a:srgbClr val="FFFFFF"/>
              </a:buClr>
              <a:buSzPts val="3300"/>
              <a:buFont typeface="Lato"/>
              <a:buNone/>
              <a:defRPr>
                <a:solidFill>
                  <a:srgbClr val="FFFFFF"/>
                </a:solidFill>
                <a:latin typeface="Lato"/>
                <a:ea typeface="Lato"/>
                <a:cs typeface="Lato"/>
                <a:sym typeface="Lato"/>
              </a:defRPr>
            </a:lvl1pPr>
            <a:lvl2pPr lvl="1"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300"/>
              <a:buFont typeface="Lato"/>
              <a:buNone/>
              <a:defRPr>
                <a:solidFill>
                  <a:schemeClr val="lt1"/>
                </a:solidFill>
                <a:latin typeface="Lato"/>
                <a:ea typeface="Lato"/>
                <a:cs typeface="Lato"/>
                <a:sym typeface="Lato"/>
              </a:defRPr>
            </a:lvl9pPr>
          </a:lstStyle>
          <a:p/>
        </p:txBody>
      </p:sp>
      <p:sp>
        <p:nvSpPr>
          <p:cNvPr id="27" name="Shape 27"/>
          <p:cNvSpPr txBox="1"/>
          <p:nvPr>
            <p:ph idx="1" type="subTitle"/>
          </p:nvPr>
        </p:nvSpPr>
        <p:spPr>
          <a:xfrm>
            <a:off x="1325045" y="4199537"/>
            <a:ext cx="6424500" cy="636000"/>
          </a:xfrm>
          <a:prstGeom prst="rect">
            <a:avLst/>
          </a:prstGeom>
        </p:spPr>
        <p:txBody>
          <a:bodyPr anchorCtr="0" anchor="ctr" bIns="93500" lIns="93500" spcFirstLastPara="1" rIns="93500" wrap="square" tIns="93500"/>
          <a:lstStyle>
            <a:lvl1pPr lvl="0" rtl="0" algn="ctr">
              <a:lnSpc>
                <a:spcPct val="100000"/>
              </a:lnSpc>
              <a:spcBef>
                <a:spcPts val="0"/>
              </a:spcBef>
              <a:spcAft>
                <a:spcPts val="0"/>
              </a:spcAft>
              <a:buClr>
                <a:srgbClr val="F3F3F3"/>
              </a:buClr>
              <a:buSzPts val="1800"/>
              <a:buFont typeface="Garamond"/>
              <a:buNone/>
              <a:defRPr b="1">
                <a:solidFill>
                  <a:srgbClr val="F3F3F3"/>
                </a:solidFill>
                <a:latin typeface="Garamond"/>
                <a:ea typeface="Garamond"/>
                <a:cs typeface="Garamond"/>
                <a:sym typeface="Garamond"/>
              </a:defRPr>
            </a:lvl1pPr>
            <a:lvl2pPr lvl="1"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2pPr>
            <a:lvl3pPr lvl="2"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3pPr>
            <a:lvl4pPr lvl="3"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4pPr>
            <a:lvl5pPr lvl="4"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5pPr>
            <a:lvl6pPr lvl="5"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6pPr>
            <a:lvl7pPr lvl="6"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7pPr>
            <a:lvl8pPr lvl="7"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8pPr>
            <a:lvl9pPr lvl="8" rtl="0" algn="ctr">
              <a:lnSpc>
                <a:spcPct val="100000"/>
              </a:lnSpc>
              <a:spcBef>
                <a:spcPts val="0"/>
              </a:spcBef>
              <a:spcAft>
                <a:spcPts val="0"/>
              </a:spcAft>
              <a:buClr>
                <a:srgbClr val="F3F3F3"/>
              </a:buClr>
              <a:buSzPts val="1800"/>
              <a:buFont typeface="Playfair Display"/>
              <a:buNone/>
              <a:defRPr b="1" sz="1800">
                <a:solidFill>
                  <a:srgbClr val="F3F3F3"/>
                </a:solidFill>
                <a:latin typeface="Playfair Display"/>
                <a:ea typeface="Playfair Display"/>
                <a:cs typeface="Playfair Display"/>
                <a:sym typeface="Playfair Display"/>
              </a:defRPr>
            </a:lvl9pPr>
          </a:lstStyle>
          <a:p/>
        </p:txBody>
      </p:sp>
      <p:sp>
        <p:nvSpPr>
          <p:cNvPr id="28" name="Shape 28"/>
          <p:cNvSpPr txBox="1"/>
          <p:nvPr>
            <p:ph idx="12" type="sldNum"/>
          </p:nvPr>
        </p:nvSpPr>
        <p:spPr>
          <a:xfrm>
            <a:off x="8529841" y="6607059"/>
            <a:ext cx="555600" cy="250800"/>
          </a:xfrm>
          <a:prstGeom prst="rect">
            <a:avLst/>
          </a:prstGeom>
        </p:spPr>
        <p:txBody>
          <a:bodyPr anchorCtr="0" anchor="ctr" bIns="93500" lIns="93500" spcFirstLastPara="1" rIns="93500" wrap="square" tIns="93500">
            <a:noAutofit/>
          </a:bodyPr>
          <a:lstStyle>
            <a:lvl1pPr lvl="0" rtl="0">
              <a:spcBef>
                <a:spcPts val="0"/>
              </a:spcBef>
              <a:buNone/>
              <a:defRPr>
                <a:latin typeface="Helvetica Neue"/>
                <a:ea typeface="Helvetica Neue"/>
                <a:cs typeface="Helvetica Neue"/>
                <a:sym typeface="Helvetica Neue"/>
              </a:defRPr>
            </a:lvl1pPr>
            <a:lvl2pPr lvl="1" rtl="0">
              <a:spcBef>
                <a:spcPts val="0"/>
              </a:spcBef>
              <a:buNone/>
              <a:defRPr>
                <a:latin typeface="Helvetica Neue"/>
                <a:ea typeface="Helvetica Neue"/>
                <a:cs typeface="Helvetica Neue"/>
                <a:sym typeface="Helvetica Neue"/>
              </a:defRPr>
            </a:lvl2pPr>
            <a:lvl3pPr lvl="2" rtl="0">
              <a:spcBef>
                <a:spcPts val="0"/>
              </a:spcBef>
              <a:buNone/>
              <a:defRPr>
                <a:latin typeface="Helvetica Neue"/>
                <a:ea typeface="Helvetica Neue"/>
                <a:cs typeface="Helvetica Neue"/>
                <a:sym typeface="Helvetica Neue"/>
              </a:defRPr>
            </a:lvl3pPr>
            <a:lvl4pPr lvl="3" rtl="0">
              <a:spcBef>
                <a:spcPts val="0"/>
              </a:spcBef>
              <a:buNone/>
              <a:defRPr>
                <a:latin typeface="Helvetica Neue"/>
                <a:ea typeface="Helvetica Neue"/>
                <a:cs typeface="Helvetica Neue"/>
                <a:sym typeface="Helvetica Neue"/>
              </a:defRPr>
            </a:lvl4pPr>
            <a:lvl5pPr lvl="4" rtl="0">
              <a:spcBef>
                <a:spcPts val="0"/>
              </a:spcBef>
              <a:buNone/>
              <a:defRPr>
                <a:latin typeface="Helvetica Neue"/>
                <a:ea typeface="Helvetica Neue"/>
                <a:cs typeface="Helvetica Neue"/>
                <a:sym typeface="Helvetica Neue"/>
              </a:defRPr>
            </a:lvl5pPr>
            <a:lvl6pPr lvl="5" rtl="0">
              <a:spcBef>
                <a:spcPts val="0"/>
              </a:spcBef>
              <a:buNone/>
              <a:defRPr>
                <a:latin typeface="Helvetica Neue"/>
                <a:ea typeface="Helvetica Neue"/>
                <a:cs typeface="Helvetica Neue"/>
                <a:sym typeface="Helvetica Neue"/>
              </a:defRPr>
            </a:lvl6pPr>
            <a:lvl7pPr lvl="6" rtl="0">
              <a:spcBef>
                <a:spcPts val="0"/>
              </a:spcBef>
              <a:buNone/>
              <a:defRPr>
                <a:latin typeface="Helvetica Neue"/>
                <a:ea typeface="Helvetica Neue"/>
                <a:cs typeface="Helvetica Neue"/>
                <a:sym typeface="Helvetica Neue"/>
              </a:defRPr>
            </a:lvl7pPr>
            <a:lvl8pPr lvl="7" rtl="0">
              <a:spcBef>
                <a:spcPts val="0"/>
              </a:spcBef>
              <a:buNone/>
              <a:defRPr>
                <a:latin typeface="Helvetica Neue"/>
                <a:ea typeface="Helvetica Neue"/>
                <a:cs typeface="Helvetica Neue"/>
                <a:sym typeface="Helvetica Neue"/>
              </a:defRPr>
            </a:lvl8pPr>
            <a:lvl9pPr lvl="8" rtl="0">
              <a:spcBef>
                <a:spcPts val="0"/>
              </a:spcBef>
              <a:buNone/>
              <a:defRPr>
                <a:latin typeface="Helvetica Neue"/>
                <a:ea typeface="Helvetica Neue"/>
                <a:cs typeface="Helvetica Neue"/>
                <a:sym typeface="Helvetica Neue"/>
              </a:defRPr>
            </a:lvl9pPr>
          </a:lstStyle>
          <a:p>
            <a:pPr indent="0" lvl="0" marL="0">
              <a:spcBef>
                <a:spcPts val="0"/>
              </a:spcBef>
              <a:spcAft>
                <a:spcPts val="0"/>
              </a:spcAft>
              <a:buNone/>
            </a:pPr>
            <a:r>
              <a:t/>
            </a:r>
            <a:endParaRPr/>
          </a:p>
        </p:txBody>
      </p:sp>
      <p:pic>
        <p:nvPicPr>
          <p:cNvPr id="29" name="Shape 29"/>
          <p:cNvPicPr preferRelativeResize="0"/>
          <p:nvPr/>
        </p:nvPicPr>
        <p:blipFill>
          <a:blip r:embed="rId14">
            <a:alphaModFix/>
          </a:blip>
          <a:stretch>
            <a:fillRect/>
          </a:stretch>
        </p:blipFill>
        <p:spPr>
          <a:xfrm>
            <a:off x="195522" y="5787519"/>
            <a:ext cx="2694738" cy="4407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2" name="Shape 62"/>
        <p:cNvGrpSpPr/>
        <p:nvPr/>
      </p:nvGrpSpPr>
      <p:grpSpPr>
        <a:xfrm>
          <a:off x="0" y="0"/>
          <a:ext cx="0" cy="0"/>
          <a:chOff x="0" y="0"/>
          <a:chExt cx="0" cy="0"/>
        </a:xfrm>
      </p:grpSpPr>
      <p:sp>
        <p:nvSpPr>
          <p:cNvPr id="63" name="Shape 63"/>
          <p:cNvSpPr/>
          <p:nvPr/>
        </p:nvSpPr>
        <p:spPr>
          <a:xfrm>
            <a:off x="0" y="6727600"/>
            <a:ext cx="9144000" cy="130500"/>
          </a:xfrm>
          <a:prstGeom prst="rect">
            <a:avLst/>
          </a:prstGeom>
          <a:solidFill>
            <a:schemeClr val="dk1"/>
          </a:solidFill>
          <a:ln>
            <a:noFill/>
          </a:ln>
        </p:spPr>
        <p:txBody>
          <a:bodyPr anchorCtr="0" anchor="ctr" bIns="93500" lIns="93500" spcFirstLastPara="1" rIns="93500" wrap="square" tIns="93500">
            <a:noAutofit/>
          </a:bodyPr>
          <a:lstStyle/>
          <a:p>
            <a:pPr indent="0" lvl="0" marL="0">
              <a:spcBef>
                <a:spcPts val="0"/>
              </a:spcBef>
              <a:spcAft>
                <a:spcPts val="0"/>
              </a:spcAft>
              <a:buNone/>
            </a:pPr>
            <a:r>
              <a:t/>
            </a:r>
            <a:endParaRPr/>
          </a:p>
        </p:txBody>
      </p:sp>
      <p:sp>
        <p:nvSpPr>
          <p:cNvPr id="64" name="Shape 64"/>
          <p:cNvSpPr txBox="1"/>
          <p:nvPr>
            <p:ph type="title"/>
          </p:nvPr>
        </p:nvSpPr>
        <p:spPr>
          <a:xfrm>
            <a:off x="311700" y="1644133"/>
            <a:ext cx="8520600" cy="2146800"/>
          </a:xfrm>
          <a:prstGeom prst="rect">
            <a:avLst/>
          </a:prstGeom>
        </p:spPr>
        <p:txBody>
          <a:bodyPr anchorCtr="0" anchor="b" bIns="93500" lIns="93500" spcFirstLastPara="1" rIns="93500" wrap="square" tIns="93500"/>
          <a:lstStyle>
            <a:lvl1pPr lvl="0" rtl="0" algn="ctr">
              <a:spcBef>
                <a:spcPts val="0"/>
              </a:spcBef>
              <a:spcAft>
                <a:spcPts val="0"/>
              </a:spcAft>
              <a:buClr>
                <a:srgbClr val="00AEEF"/>
              </a:buClr>
              <a:buSzPts val="10300"/>
              <a:buFont typeface="Lato"/>
              <a:buNone/>
              <a:defRPr sz="10300">
                <a:solidFill>
                  <a:srgbClr val="00AEEF"/>
                </a:solidFill>
                <a:latin typeface="Lato"/>
                <a:ea typeface="Lato"/>
                <a:cs typeface="Lato"/>
                <a:sym typeface="Lato"/>
              </a:defRPr>
            </a:lvl1pPr>
            <a:lvl2pPr lvl="1" rtl="0" algn="ctr">
              <a:spcBef>
                <a:spcPts val="0"/>
              </a:spcBef>
              <a:spcAft>
                <a:spcPts val="0"/>
              </a:spcAft>
              <a:buSzPts val="10300"/>
              <a:buFont typeface="Lato"/>
              <a:buNone/>
              <a:defRPr sz="10300">
                <a:latin typeface="Lato"/>
                <a:ea typeface="Lato"/>
                <a:cs typeface="Lato"/>
                <a:sym typeface="Lato"/>
              </a:defRPr>
            </a:lvl2pPr>
            <a:lvl3pPr lvl="2" rtl="0" algn="ctr">
              <a:spcBef>
                <a:spcPts val="0"/>
              </a:spcBef>
              <a:spcAft>
                <a:spcPts val="0"/>
              </a:spcAft>
              <a:buSzPts val="10300"/>
              <a:buFont typeface="Lato"/>
              <a:buNone/>
              <a:defRPr sz="10300">
                <a:latin typeface="Lato"/>
                <a:ea typeface="Lato"/>
                <a:cs typeface="Lato"/>
                <a:sym typeface="Lato"/>
              </a:defRPr>
            </a:lvl3pPr>
            <a:lvl4pPr lvl="3" rtl="0" algn="ctr">
              <a:spcBef>
                <a:spcPts val="0"/>
              </a:spcBef>
              <a:spcAft>
                <a:spcPts val="0"/>
              </a:spcAft>
              <a:buSzPts val="10300"/>
              <a:buFont typeface="Lato"/>
              <a:buNone/>
              <a:defRPr sz="10300">
                <a:latin typeface="Lato"/>
                <a:ea typeface="Lato"/>
                <a:cs typeface="Lato"/>
                <a:sym typeface="Lato"/>
              </a:defRPr>
            </a:lvl4pPr>
            <a:lvl5pPr lvl="4" rtl="0" algn="ctr">
              <a:spcBef>
                <a:spcPts val="0"/>
              </a:spcBef>
              <a:spcAft>
                <a:spcPts val="0"/>
              </a:spcAft>
              <a:buSzPts val="10300"/>
              <a:buFont typeface="Lato"/>
              <a:buNone/>
              <a:defRPr sz="10300">
                <a:latin typeface="Lato"/>
                <a:ea typeface="Lato"/>
                <a:cs typeface="Lato"/>
                <a:sym typeface="Lato"/>
              </a:defRPr>
            </a:lvl5pPr>
            <a:lvl6pPr lvl="5" rtl="0" algn="ctr">
              <a:spcBef>
                <a:spcPts val="0"/>
              </a:spcBef>
              <a:spcAft>
                <a:spcPts val="0"/>
              </a:spcAft>
              <a:buSzPts val="10300"/>
              <a:buFont typeface="Lato"/>
              <a:buNone/>
              <a:defRPr sz="10300">
                <a:latin typeface="Lato"/>
                <a:ea typeface="Lato"/>
                <a:cs typeface="Lato"/>
                <a:sym typeface="Lato"/>
              </a:defRPr>
            </a:lvl6pPr>
            <a:lvl7pPr lvl="6" rtl="0" algn="ctr">
              <a:spcBef>
                <a:spcPts val="0"/>
              </a:spcBef>
              <a:spcAft>
                <a:spcPts val="0"/>
              </a:spcAft>
              <a:buSzPts val="10300"/>
              <a:buFont typeface="Lato"/>
              <a:buNone/>
              <a:defRPr sz="10300">
                <a:latin typeface="Lato"/>
                <a:ea typeface="Lato"/>
                <a:cs typeface="Lato"/>
                <a:sym typeface="Lato"/>
              </a:defRPr>
            </a:lvl7pPr>
            <a:lvl8pPr lvl="7" rtl="0" algn="ctr">
              <a:spcBef>
                <a:spcPts val="0"/>
              </a:spcBef>
              <a:spcAft>
                <a:spcPts val="0"/>
              </a:spcAft>
              <a:buSzPts val="10300"/>
              <a:buFont typeface="Lato"/>
              <a:buNone/>
              <a:defRPr sz="10300">
                <a:latin typeface="Lato"/>
                <a:ea typeface="Lato"/>
                <a:cs typeface="Lato"/>
                <a:sym typeface="Lato"/>
              </a:defRPr>
            </a:lvl8pPr>
            <a:lvl9pPr lvl="8" rtl="0" algn="ctr">
              <a:spcBef>
                <a:spcPts val="0"/>
              </a:spcBef>
              <a:spcAft>
                <a:spcPts val="0"/>
              </a:spcAft>
              <a:buSzPts val="10300"/>
              <a:buFont typeface="Lato"/>
              <a:buNone/>
              <a:defRPr sz="10300">
                <a:latin typeface="Lato"/>
                <a:ea typeface="Lato"/>
                <a:cs typeface="Lato"/>
                <a:sym typeface="Lato"/>
              </a:defRPr>
            </a:lvl9pPr>
          </a:lstStyle>
          <a:p/>
        </p:txBody>
      </p:sp>
      <p:sp>
        <p:nvSpPr>
          <p:cNvPr id="65" name="Shape 65"/>
          <p:cNvSpPr txBox="1"/>
          <p:nvPr>
            <p:ph idx="1" type="body"/>
          </p:nvPr>
        </p:nvSpPr>
        <p:spPr>
          <a:xfrm>
            <a:off x="311700" y="3892600"/>
            <a:ext cx="8520600" cy="1428900"/>
          </a:xfrm>
          <a:prstGeom prst="rect">
            <a:avLst/>
          </a:prstGeom>
        </p:spPr>
        <p:txBody>
          <a:bodyPr anchorCtr="0" anchor="t" bIns="93500" lIns="93500" spcFirstLastPara="1" rIns="93500" wrap="square" tIns="93500"/>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66" name="Shape 66"/>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Shape 68"/>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FFFFFF"/>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509550" y="1898500"/>
            <a:ext cx="8124900" cy="2397600"/>
          </a:xfrm>
          <a:prstGeom prst="rect">
            <a:avLst/>
          </a:prstGeom>
        </p:spPr>
        <p:txBody>
          <a:bodyPr anchorCtr="0" anchor="ctr" bIns="93500" lIns="93500" spcFirstLastPara="1" rIns="93500" wrap="square" tIns="93500"/>
          <a:lstStyle>
            <a:lvl1pPr lvl="0" rtl="0" algn="ctr">
              <a:spcBef>
                <a:spcPts val="0"/>
              </a:spcBef>
              <a:spcAft>
                <a:spcPts val="0"/>
              </a:spcAft>
              <a:buClr>
                <a:srgbClr val="000000"/>
              </a:buClr>
              <a:buSzPts val="4900"/>
              <a:buFont typeface="Lato"/>
              <a:buNone/>
              <a:defRPr b="0" sz="4900">
                <a:solidFill>
                  <a:srgbClr val="000000"/>
                </a:solidFill>
                <a:latin typeface="Lato"/>
                <a:ea typeface="Lato"/>
                <a:cs typeface="Lato"/>
                <a:sym typeface="Lato"/>
              </a:defRPr>
            </a:lvl1pPr>
            <a:lvl2pPr lvl="1"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2pPr>
            <a:lvl3pPr lvl="2"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3pPr>
            <a:lvl4pPr lvl="3"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4pPr>
            <a:lvl5pPr lvl="4"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5pPr>
            <a:lvl6pPr lvl="5"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6pPr>
            <a:lvl7pPr lvl="6"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7pPr>
            <a:lvl8pPr lvl="7"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8pPr>
            <a:lvl9pPr lvl="8" rtl="0" algn="ctr">
              <a:spcBef>
                <a:spcPts val="0"/>
              </a:spcBef>
              <a:spcAft>
                <a:spcPts val="0"/>
              </a:spcAft>
              <a:buClr>
                <a:schemeClr val="lt1"/>
              </a:buClr>
              <a:buSzPts val="4900"/>
              <a:buFont typeface="Lato"/>
              <a:buNone/>
              <a:defRPr b="0" sz="4900">
                <a:solidFill>
                  <a:schemeClr val="lt1"/>
                </a:solidFill>
                <a:latin typeface="Lato"/>
                <a:ea typeface="Lato"/>
                <a:cs typeface="Lato"/>
                <a:sym typeface="Lato"/>
              </a:defRPr>
            </a:lvl9pPr>
          </a:lstStyle>
          <a:p/>
        </p:txBody>
      </p:sp>
      <p:sp>
        <p:nvSpPr>
          <p:cNvPr id="32" name="Shape 32"/>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3" name="Shape 33"/>
        <p:cNvGrpSpPr/>
        <p:nvPr/>
      </p:nvGrpSpPr>
      <p:grpSpPr>
        <a:xfrm>
          <a:off x="0" y="0"/>
          <a:ext cx="0" cy="0"/>
          <a:chOff x="0" y="0"/>
          <a:chExt cx="0" cy="0"/>
        </a:xfrm>
      </p:grpSpPr>
      <p:sp>
        <p:nvSpPr>
          <p:cNvPr id="34" name="Shape 34"/>
          <p:cNvSpPr txBox="1"/>
          <p:nvPr>
            <p:ph type="title"/>
          </p:nvPr>
        </p:nvSpPr>
        <p:spPr>
          <a:xfrm>
            <a:off x="311700" y="521800"/>
            <a:ext cx="8520600" cy="834900"/>
          </a:xfrm>
          <a:prstGeom prst="rect">
            <a:avLst/>
          </a:prstGeom>
        </p:spPr>
        <p:txBody>
          <a:bodyPr anchorCtr="0" anchor="t" bIns="93500" lIns="93500" spcFirstLastPara="1" rIns="93500" wrap="square" tIns="93500"/>
          <a:lstStyle>
            <a:lvl1pPr lvl="0" rtl="0">
              <a:spcBef>
                <a:spcPts val="0"/>
              </a:spcBef>
              <a:spcAft>
                <a:spcPts val="0"/>
              </a:spcAft>
              <a:buClr>
                <a:srgbClr val="000000"/>
              </a:buClr>
              <a:buSzPts val="3300"/>
              <a:buNone/>
              <a:defRPr>
                <a:solidFill>
                  <a:srgbClr val="000000"/>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5" name="Shape 35"/>
          <p:cNvSpPr txBox="1"/>
          <p:nvPr>
            <p:ph idx="1" type="body"/>
          </p:nvPr>
        </p:nvSpPr>
        <p:spPr>
          <a:xfrm>
            <a:off x="311700" y="1536633"/>
            <a:ext cx="8520600" cy="4555200"/>
          </a:xfrm>
          <a:prstGeom prst="rect">
            <a:avLst/>
          </a:prstGeom>
        </p:spPr>
        <p:txBody>
          <a:bodyPr anchorCtr="0" anchor="t" bIns="93500" lIns="93500" spcFirstLastPara="1" rIns="93500" wrap="square" tIns="93500"/>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 name="Shape 36"/>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Shape 38"/>
          <p:cNvSpPr txBox="1"/>
          <p:nvPr>
            <p:ph type="title"/>
          </p:nvPr>
        </p:nvSpPr>
        <p:spPr>
          <a:xfrm>
            <a:off x="311700" y="521800"/>
            <a:ext cx="8520600" cy="834900"/>
          </a:xfrm>
          <a:prstGeom prst="rect">
            <a:avLst/>
          </a:prstGeom>
        </p:spPr>
        <p:txBody>
          <a:bodyPr anchorCtr="0" anchor="t" bIns="93500" lIns="93500" spcFirstLastPara="1" rIns="93500" wrap="square" tIns="93500"/>
          <a:lstStyle>
            <a:lvl1pPr lvl="0" rtl="0">
              <a:spcBef>
                <a:spcPts val="0"/>
              </a:spcBef>
              <a:spcAft>
                <a:spcPts val="0"/>
              </a:spcAft>
              <a:buClr>
                <a:srgbClr val="000000"/>
              </a:buClr>
              <a:buSzPts val="3300"/>
              <a:buNone/>
              <a:defRPr>
                <a:solidFill>
                  <a:srgbClr val="000000"/>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39" name="Shape 39"/>
          <p:cNvSpPr txBox="1"/>
          <p:nvPr>
            <p:ph idx="1" type="body"/>
          </p:nvPr>
        </p:nvSpPr>
        <p:spPr>
          <a:xfrm>
            <a:off x="311700" y="1536633"/>
            <a:ext cx="3999900" cy="4555200"/>
          </a:xfrm>
          <a:prstGeom prst="rect">
            <a:avLst/>
          </a:prstGeom>
        </p:spPr>
        <p:txBody>
          <a:bodyPr anchorCtr="0" anchor="t" bIns="93500" lIns="93500" spcFirstLastPara="1" rIns="93500" wrap="square" tIns="93500"/>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0" name="Shape 40"/>
          <p:cNvSpPr txBox="1"/>
          <p:nvPr>
            <p:ph idx="2" type="body"/>
          </p:nvPr>
        </p:nvSpPr>
        <p:spPr>
          <a:xfrm>
            <a:off x="4832400" y="1536633"/>
            <a:ext cx="3999900" cy="4555200"/>
          </a:xfrm>
          <a:prstGeom prst="rect">
            <a:avLst/>
          </a:prstGeom>
        </p:spPr>
        <p:txBody>
          <a:bodyPr anchorCtr="0" anchor="t" bIns="93500" lIns="93500" spcFirstLastPara="1" rIns="93500" wrap="square" tIns="93500"/>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Shape 41"/>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2" name="Shape 42"/>
        <p:cNvGrpSpPr/>
        <p:nvPr/>
      </p:nvGrpSpPr>
      <p:grpSpPr>
        <a:xfrm>
          <a:off x="0" y="0"/>
          <a:ext cx="0" cy="0"/>
          <a:chOff x="0" y="0"/>
          <a:chExt cx="0" cy="0"/>
        </a:xfrm>
      </p:grpSpPr>
      <p:sp>
        <p:nvSpPr>
          <p:cNvPr id="43" name="Shape 43"/>
          <p:cNvSpPr txBox="1"/>
          <p:nvPr>
            <p:ph type="title"/>
          </p:nvPr>
        </p:nvSpPr>
        <p:spPr>
          <a:xfrm>
            <a:off x="311700" y="521800"/>
            <a:ext cx="8520600" cy="834900"/>
          </a:xfrm>
          <a:prstGeom prst="rect">
            <a:avLst/>
          </a:prstGeom>
        </p:spPr>
        <p:txBody>
          <a:bodyPr anchorCtr="0" anchor="t" bIns="93500" lIns="93500" spcFirstLastPara="1" rIns="93500" wrap="square" tIns="93500"/>
          <a:lstStyle>
            <a:lvl1pPr lvl="0" rtl="0">
              <a:spcBef>
                <a:spcPts val="0"/>
              </a:spcBef>
              <a:spcAft>
                <a:spcPts val="0"/>
              </a:spcAft>
              <a:buClr>
                <a:srgbClr val="000000"/>
              </a:buClr>
              <a:buSzPts val="3300"/>
              <a:buNone/>
              <a:defRPr>
                <a:solidFill>
                  <a:srgbClr val="000000"/>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4" name="Shape 44"/>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Shape 46"/>
          <p:cNvSpPr txBox="1"/>
          <p:nvPr>
            <p:ph type="title"/>
          </p:nvPr>
        </p:nvSpPr>
        <p:spPr>
          <a:xfrm>
            <a:off x="311700" y="740800"/>
            <a:ext cx="2808000" cy="1007700"/>
          </a:xfrm>
          <a:prstGeom prst="rect">
            <a:avLst/>
          </a:prstGeom>
        </p:spPr>
        <p:txBody>
          <a:bodyPr anchorCtr="0" anchor="b" bIns="93500" lIns="93500" spcFirstLastPara="1" rIns="93500" wrap="square" tIns="93500"/>
          <a:lstStyle>
            <a:lvl1pPr lvl="0" rtl="0">
              <a:spcBef>
                <a:spcPts val="0"/>
              </a:spcBef>
              <a:spcAft>
                <a:spcPts val="0"/>
              </a:spcAft>
              <a:buClr>
                <a:srgbClr val="000000"/>
              </a:buClr>
              <a:buSzPts val="2500"/>
              <a:buNone/>
              <a:defRPr sz="2500">
                <a:solidFill>
                  <a:srgbClr val="000000"/>
                </a:solidFill>
              </a:defRPr>
            </a:lvl1pPr>
            <a:lvl2pPr lvl="1" rtl="0">
              <a:spcBef>
                <a:spcPts val="0"/>
              </a:spcBef>
              <a:spcAft>
                <a:spcPts val="0"/>
              </a:spcAft>
              <a:buClr>
                <a:srgbClr val="000000"/>
              </a:buClr>
              <a:buSzPts val="2500"/>
              <a:buNone/>
              <a:defRPr sz="2500">
                <a:solidFill>
                  <a:srgbClr val="000000"/>
                </a:solidFill>
              </a:defRPr>
            </a:lvl2pPr>
            <a:lvl3pPr lvl="2" rtl="0">
              <a:spcBef>
                <a:spcPts val="0"/>
              </a:spcBef>
              <a:spcAft>
                <a:spcPts val="0"/>
              </a:spcAft>
              <a:buClr>
                <a:srgbClr val="000000"/>
              </a:buClr>
              <a:buSzPts val="2500"/>
              <a:buNone/>
              <a:defRPr sz="2500">
                <a:solidFill>
                  <a:srgbClr val="000000"/>
                </a:solidFill>
              </a:defRPr>
            </a:lvl3pPr>
            <a:lvl4pPr lvl="3" rtl="0">
              <a:spcBef>
                <a:spcPts val="0"/>
              </a:spcBef>
              <a:spcAft>
                <a:spcPts val="0"/>
              </a:spcAft>
              <a:buClr>
                <a:srgbClr val="000000"/>
              </a:buClr>
              <a:buSzPts val="2500"/>
              <a:buNone/>
              <a:defRPr sz="2500">
                <a:solidFill>
                  <a:srgbClr val="000000"/>
                </a:solidFill>
              </a:defRPr>
            </a:lvl4pPr>
            <a:lvl5pPr lvl="4" rtl="0">
              <a:spcBef>
                <a:spcPts val="0"/>
              </a:spcBef>
              <a:spcAft>
                <a:spcPts val="0"/>
              </a:spcAft>
              <a:buClr>
                <a:srgbClr val="000000"/>
              </a:buClr>
              <a:buSzPts val="2500"/>
              <a:buNone/>
              <a:defRPr sz="2500">
                <a:solidFill>
                  <a:srgbClr val="000000"/>
                </a:solidFill>
              </a:defRPr>
            </a:lvl5pPr>
            <a:lvl6pPr lvl="5" rtl="0">
              <a:spcBef>
                <a:spcPts val="0"/>
              </a:spcBef>
              <a:spcAft>
                <a:spcPts val="0"/>
              </a:spcAft>
              <a:buClr>
                <a:srgbClr val="000000"/>
              </a:buClr>
              <a:buSzPts val="2500"/>
              <a:buNone/>
              <a:defRPr sz="2500">
                <a:solidFill>
                  <a:srgbClr val="000000"/>
                </a:solidFill>
              </a:defRPr>
            </a:lvl6pPr>
            <a:lvl7pPr lvl="6" rtl="0">
              <a:spcBef>
                <a:spcPts val="0"/>
              </a:spcBef>
              <a:spcAft>
                <a:spcPts val="0"/>
              </a:spcAft>
              <a:buClr>
                <a:srgbClr val="000000"/>
              </a:buClr>
              <a:buSzPts val="2500"/>
              <a:buNone/>
              <a:defRPr sz="2500">
                <a:solidFill>
                  <a:srgbClr val="000000"/>
                </a:solidFill>
              </a:defRPr>
            </a:lvl7pPr>
            <a:lvl8pPr lvl="7" rtl="0">
              <a:spcBef>
                <a:spcPts val="0"/>
              </a:spcBef>
              <a:spcAft>
                <a:spcPts val="0"/>
              </a:spcAft>
              <a:buClr>
                <a:srgbClr val="000000"/>
              </a:buClr>
              <a:buSzPts val="2500"/>
              <a:buNone/>
              <a:defRPr sz="2500">
                <a:solidFill>
                  <a:srgbClr val="000000"/>
                </a:solidFill>
              </a:defRPr>
            </a:lvl8pPr>
            <a:lvl9pPr lvl="8" rtl="0">
              <a:spcBef>
                <a:spcPts val="0"/>
              </a:spcBef>
              <a:spcAft>
                <a:spcPts val="0"/>
              </a:spcAft>
              <a:buClr>
                <a:srgbClr val="000000"/>
              </a:buClr>
              <a:buSzPts val="2500"/>
              <a:buNone/>
              <a:defRPr sz="2500">
                <a:solidFill>
                  <a:srgbClr val="000000"/>
                </a:solidFill>
              </a:defRPr>
            </a:lvl9pPr>
          </a:lstStyle>
          <a:p/>
        </p:txBody>
      </p:sp>
      <p:sp>
        <p:nvSpPr>
          <p:cNvPr id="47" name="Shape 47"/>
          <p:cNvSpPr txBox="1"/>
          <p:nvPr>
            <p:ph idx="1" type="body"/>
          </p:nvPr>
        </p:nvSpPr>
        <p:spPr>
          <a:xfrm>
            <a:off x="311700" y="1855170"/>
            <a:ext cx="2808000" cy="4239300"/>
          </a:xfrm>
          <a:prstGeom prst="rect">
            <a:avLst/>
          </a:prstGeom>
        </p:spPr>
        <p:txBody>
          <a:bodyPr anchorCtr="0" anchor="t" bIns="93500" lIns="93500" spcFirstLastPara="1" rIns="93500" wrap="square" tIns="93500"/>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 name="Shape 48"/>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00AEEF"/>
        </a:solidFill>
      </p:bgPr>
    </p:bg>
    <p:spTree>
      <p:nvGrpSpPr>
        <p:cNvPr id="49" name="Shape 49"/>
        <p:cNvGrpSpPr/>
        <p:nvPr/>
      </p:nvGrpSpPr>
      <p:grpSpPr>
        <a:xfrm>
          <a:off x="0" y="0"/>
          <a:ext cx="0" cy="0"/>
          <a:chOff x="0" y="0"/>
          <a:chExt cx="0" cy="0"/>
        </a:xfrm>
      </p:grpSpPr>
      <p:sp>
        <p:nvSpPr>
          <p:cNvPr id="50" name="Shape 50"/>
          <p:cNvSpPr txBox="1"/>
          <p:nvPr>
            <p:ph type="title"/>
          </p:nvPr>
        </p:nvSpPr>
        <p:spPr>
          <a:xfrm>
            <a:off x="490250" y="701800"/>
            <a:ext cx="5618700" cy="5454300"/>
          </a:xfrm>
          <a:prstGeom prst="rect">
            <a:avLst/>
          </a:prstGeom>
        </p:spPr>
        <p:txBody>
          <a:bodyPr anchorCtr="0" anchor="ctr" bIns="93500" lIns="93500" spcFirstLastPara="1" rIns="93500" wrap="square" tIns="93500"/>
          <a:lstStyle>
            <a:lvl1pPr lvl="0"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1pPr>
            <a:lvl2pPr lvl="1"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2pPr>
            <a:lvl3pPr lvl="2"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3pPr>
            <a:lvl4pPr lvl="3"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4pPr>
            <a:lvl5pPr lvl="4"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5pPr>
            <a:lvl6pPr lvl="5"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6pPr>
            <a:lvl7pPr lvl="6"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7pPr>
            <a:lvl8pPr lvl="7"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8pPr>
            <a:lvl9pPr lvl="8" rtl="0">
              <a:spcBef>
                <a:spcPts val="0"/>
              </a:spcBef>
              <a:spcAft>
                <a:spcPts val="0"/>
              </a:spcAft>
              <a:buClr>
                <a:schemeClr val="lt1"/>
              </a:buClr>
              <a:buSzPts val="4900"/>
              <a:buFont typeface="Lato"/>
              <a:buNone/>
              <a:defRPr b="0" sz="4900">
                <a:solidFill>
                  <a:schemeClr val="lt1"/>
                </a:solidFill>
                <a:latin typeface="Lato"/>
                <a:ea typeface="Lato"/>
                <a:cs typeface="Lato"/>
                <a:sym typeface="Lato"/>
              </a:defRPr>
            </a:lvl9pPr>
          </a:lstStyle>
          <a:p/>
        </p:txBody>
      </p:sp>
      <p:sp>
        <p:nvSpPr>
          <p:cNvPr id="51" name="Shape 51"/>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2" name="Shape 52"/>
        <p:cNvGrpSpPr/>
        <p:nvPr/>
      </p:nvGrpSpPr>
      <p:grpSpPr>
        <a:xfrm>
          <a:off x="0" y="0"/>
          <a:ext cx="0" cy="0"/>
          <a:chOff x="0" y="0"/>
          <a:chExt cx="0" cy="0"/>
        </a:xfrm>
      </p:grpSpPr>
      <p:sp>
        <p:nvSpPr>
          <p:cNvPr id="53" name="Shape 53"/>
          <p:cNvSpPr/>
          <p:nvPr/>
        </p:nvSpPr>
        <p:spPr>
          <a:xfrm>
            <a:off x="4572000" y="-25"/>
            <a:ext cx="4572000" cy="6891300"/>
          </a:xfrm>
          <a:prstGeom prst="rect">
            <a:avLst/>
          </a:prstGeom>
          <a:solidFill>
            <a:srgbClr val="00AEEF"/>
          </a:solidFill>
          <a:ln>
            <a:noFill/>
          </a:ln>
        </p:spPr>
        <p:txBody>
          <a:bodyPr anchorCtr="0" anchor="ctr" bIns="93500" lIns="93500" spcFirstLastPara="1" rIns="93500" wrap="square" tIns="93500">
            <a:noAutofit/>
          </a:bodyPr>
          <a:lstStyle/>
          <a:p>
            <a:pPr indent="0" lvl="0" marL="0">
              <a:spcBef>
                <a:spcPts val="0"/>
              </a:spcBef>
              <a:spcAft>
                <a:spcPts val="0"/>
              </a:spcAft>
              <a:buNone/>
            </a:pPr>
            <a:r>
              <a:t/>
            </a:r>
            <a:endParaRPr/>
          </a:p>
        </p:txBody>
      </p:sp>
      <p:cxnSp>
        <p:nvCxnSpPr>
          <p:cNvPr id="54" name="Shape 54"/>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55" name="Shape 55"/>
          <p:cNvSpPr txBox="1"/>
          <p:nvPr>
            <p:ph type="title"/>
          </p:nvPr>
        </p:nvSpPr>
        <p:spPr>
          <a:xfrm>
            <a:off x="265500" y="1477267"/>
            <a:ext cx="4045200" cy="2244900"/>
          </a:xfrm>
          <a:prstGeom prst="rect">
            <a:avLst/>
          </a:prstGeom>
        </p:spPr>
        <p:txBody>
          <a:bodyPr anchorCtr="0" anchor="b" bIns="93500" lIns="93500" spcFirstLastPara="1" rIns="93500" wrap="square" tIns="93500"/>
          <a:lstStyle>
            <a:lvl1pPr lvl="0" rtl="0" algn="ctr">
              <a:spcBef>
                <a:spcPts val="0"/>
              </a:spcBef>
              <a:spcAft>
                <a:spcPts val="0"/>
              </a:spcAft>
              <a:buClr>
                <a:srgbClr val="00AEEF"/>
              </a:buClr>
              <a:buSzPts val="4300"/>
              <a:buNone/>
              <a:defRPr sz="4300">
                <a:solidFill>
                  <a:srgbClr val="00AEEF"/>
                </a:solidFill>
              </a:defRPr>
            </a:lvl1pPr>
            <a:lvl2pPr lvl="1" rtl="0" algn="ctr">
              <a:spcBef>
                <a:spcPts val="0"/>
              </a:spcBef>
              <a:spcAft>
                <a:spcPts val="0"/>
              </a:spcAft>
              <a:buClr>
                <a:srgbClr val="00AEEF"/>
              </a:buClr>
              <a:buSzPts val="4300"/>
              <a:buNone/>
              <a:defRPr sz="4300">
                <a:solidFill>
                  <a:srgbClr val="00AEEF"/>
                </a:solidFill>
              </a:defRPr>
            </a:lvl2pPr>
            <a:lvl3pPr lvl="2" rtl="0" algn="ctr">
              <a:spcBef>
                <a:spcPts val="0"/>
              </a:spcBef>
              <a:spcAft>
                <a:spcPts val="0"/>
              </a:spcAft>
              <a:buClr>
                <a:srgbClr val="00AEEF"/>
              </a:buClr>
              <a:buSzPts val="4300"/>
              <a:buNone/>
              <a:defRPr sz="4300">
                <a:solidFill>
                  <a:srgbClr val="00AEEF"/>
                </a:solidFill>
              </a:defRPr>
            </a:lvl3pPr>
            <a:lvl4pPr lvl="3" rtl="0" algn="ctr">
              <a:spcBef>
                <a:spcPts val="0"/>
              </a:spcBef>
              <a:spcAft>
                <a:spcPts val="0"/>
              </a:spcAft>
              <a:buClr>
                <a:srgbClr val="00AEEF"/>
              </a:buClr>
              <a:buSzPts val="4300"/>
              <a:buNone/>
              <a:defRPr sz="4300">
                <a:solidFill>
                  <a:srgbClr val="00AEEF"/>
                </a:solidFill>
              </a:defRPr>
            </a:lvl4pPr>
            <a:lvl5pPr lvl="4" rtl="0" algn="ctr">
              <a:spcBef>
                <a:spcPts val="0"/>
              </a:spcBef>
              <a:spcAft>
                <a:spcPts val="0"/>
              </a:spcAft>
              <a:buClr>
                <a:srgbClr val="00AEEF"/>
              </a:buClr>
              <a:buSzPts val="4300"/>
              <a:buNone/>
              <a:defRPr sz="4300">
                <a:solidFill>
                  <a:srgbClr val="00AEEF"/>
                </a:solidFill>
              </a:defRPr>
            </a:lvl5pPr>
            <a:lvl6pPr lvl="5" rtl="0" algn="ctr">
              <a:spcBef>
                <a:spcPts val="0"/>
              </a:spcBef>
              <a:spcAft>
                <a:spcPts val="0"/>
              </a:spcAft>
              <a:buClr>
                <a:srgbClr val="00AEEF"/>
              </a:buClr>
              <a:buSzPts val="4300"/>
              <a:buNone/>
              <a:defRPr sz="4300">
                <a:solidFill>
                  <a:srgbClr val="00AEEF"/>
                </a:solidFill>
              </a:defRPr>
            </a:lvl6pPr>
            <a:lvl7pPr lvl="6" rtl="0" algn="ctr">
              <a:spcBef>
                <a:spcPts val="0"/>
              </a:spcBef>
              <a:spcAft>
                <a:spcPts val="0"/>
              </a:spcAft>
              <a:buClr>
                <a:srgbClr val="00AEEF"/>
              </a:buClr>
              <a:buSzPts val="4300"/>
              <a:buNone/>
              <a:defRPr sz="4300">
                <a:solidFill>
                  <a:srgbClr val="00AEEF"/>
                </a:solidFill>
              </a:defRPr>
            </a:lvl7pPr>
            <a:lvl8pPr lvl="7" rtl="0" algn="ctr">
              <a:spcBef>
                <a:spcPts val="0"/>
              </a:spcBef>
              <a:spcAft>
                <a:spcPts val="0"/>
              </a:spcAft>
              <a:buClr>
                <a:srgbClr val="00AEEF"/>
              </a:buClr>
              <a:buSzPts val="4300"/>
              <a:buNone/>
              <a:defRPr sz="4300">
                <a:solidFill>
                  <a:srgbClr val="00AEEF"/>
                </a:solidFill>
              </a:defRPr>
            </a:lvl8pPr>
            <a:lvl9pPr lvl="8" rtl="0" algn="ctr">
              <a:spcBef>
                <a:spcPts val="0"/>
              </a:spcBef>
              <a:spcAft>
                <a:spcPts val="0"/>
              </a:spcAft>
              <a:buClr>
                <a:srgbClr val="00AEEF"/>
              </a:buClr>
              <a:buSzPts val="4300"/>
              <a:buNone/>
              <a:defRPr sz="4300">
                <a:solidFill>
                  <a:srgbClr val="00AEEF"/>
                </a:solidFill>
              </a:defRPr>
            </a:lvl9pPr>
          </a:lstStyle>
          <a:p/>
        </p:txBody>
      </p:sp>
      <p:sp>
        <p:nvSpPr>
          <p:cNvPr id="56" name="Shape 56"/>
          <p:cNvSpPr txBox="1"/>
          <p:nvPr>
            <p:ph idx="1" type="subTitle"/>
          </p:nvPr>
        </p:nvSpPr>
        <p:spPr>
          <a:xfrm>
            <a:off x="265500" y="3793601"/>
            <a:ext cx="4045200" cy="1794000"/>
          </a:xfrm>
          <a:prstGeom prst="rect">
            <a:avLst/>
          </a:prstGeom>
        </p:spPr>
        <p:txBody>
          <a:bodyPr anchorCtr="0" anchor="t" bIns="93500" lIns="93500" spcFirstLastPara="1" rIns="93500" wrap="square" tIns="93500"/>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7" name="Shape 57"/>
          <p:cNvSpPr txBox="1"/>
          <p:nvPr>
            <p:ph idx="2" type="body"/>
          </p:nvPr>
        </p:nvSpPr>
        <p:spPr>
          <a:xfrm>
            <a:off x="4939500" y="965600"/>
            <a:ext cx="3837000" cy="4926900"/>
          </a:xfrm>
          <a:prstGeom prst="rect">
            <a:avLst/>
          </a:prstGeom>
        </p:spPr>
        <p:txBody>
          <a:bodyPr anchorCtr="0" anchor="ctr" bIns="93500" lIns="93500" spcFirstLastPara="1" rIns="93500" wrap="square" tIns="93500"/>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8" name="Shape 58"/>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9" name="Shape 59"/>
        <p:cNvGrpSpPr/>
        <p:nvPr/>
      </p:nvGrpSpPr>
      <p:grpSpPr>
        <a:xfrm>
          <a:off x="0" y="0"/>
          <a:ext cx="0" cy="0"/>
          <a:chOff x="0" y="0"/>
          <a:chExt cx="0" cy="0"/>
        </a:xfrm>
      </p:grpSpPr>
      <p:sp>
        <p:nvSpPr>
          <p:cNvPr id="60" name="Shape 60"/>
          <p:cNvSpPr txBox="1"/>
          <p:nvPr>
            <p:ph idx="1" type="body"/>
          </p:nvPr>
        </p:nvSpPr>
        <p:spPr>
          <a:xfrm>
            <a:off x="319500" y="5640767"/>
            <a:ext cx="5998800" cy="798300"/>
          </a:xfrm>
          <a:prstGeom prst="rect">
            <a:avLst/>
          </a:prstGeom>
        </p:spPr>
        <p:txBody>
          <a:bodyPr anchorCtr="0" anchor="ctr" bIns="93500" lIns="93500" spcFirstLastPara="1" rIns="93500" wrap="square" tIns="93500"/>
          <a:lstStyle>
            <a:lvl1pPr indent="-228600" lvl="0" marL="457200" rtl="0">
              <a:lnSpc>
                <a:spcPct val="100000"/>
              </a:lnSpc>
              <a:spcBef>
                <a:spcPts val="0"/>
              </a:spcBef>
              <a:spcAft>
                <a:spcPts val="0"/>
              </a:spcAft>
              <a:buSzPts val="1800"/>
              <a:buNone/>
              <a:defRPr/>
            </a:lvl1pPr>
          </a:lstStyle>
          <a:p/>
        </p:txBody>
      </p:sp>
      <p:sp>
        <p:nvSpPr>
          <p:cNvPr id="61" name="Shape 61"/>
          <p:cNvSpPr txBox="1"/>
          <p:nvPr>
            <p:ph idx="12" type="sldNum"/>
          </p:nvPr>
        </p:nvSpPr>
        <p:spPr>
          <a:xfrm>
            <a:off x="8490250" y="6606949"/>
            <a:ext cx="548700" cy="284400"/>
          </a:xfrm>
          <a:prstGeom prst="rect">
            <a:avLst/>
          </a:prstGeom>
        </p:spPr>
        <p:txBody>
          <a:bodyPr anchorCtr="0" anchor="ctr" bIns="93500" lIns="93500" spcFirstLastPara="1" rIns="93500" wrap="square" tIns="9350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21800"/>
            <a:ext cx="8520600" cy="834900"/>
          </a:xfrm>
          <a:prstGeom prst="rect">
            <a:avLst/>
          </a:prstGeom>
          <a:noFill/>
          <a:ln>
            <a:noFill/>
          </a:ln>
        </p:spPr>
        <p:txBody>
          <a:bodyPr anchorCtr="0" anchor="t" bIns="93500" lIns="93500" spcFirstLastPara="1" rIns="93500" wrap="square" tIns="93500"/>
          <a:lstStyle>
            <a:lvl1pPr lvl="0" rtl="0">
              <a:spcBef>
                <a:spcPts val="0"/>
              </a:spcBef>
              <a:spcAft>
                <a:spcPts val="0"/>
              </a:spcAft>
              <a:buClr>
                <a:srgbClr val="00AEEF"/>
              </a:buClr>
              <a:buSzPts val="3300"/>
              <a:buFont typeface="Avenir"/>
              <a:buNone/>
              <a:defRPr b="1" sz="3300">
                <a:solidFill>
                  <a:srgbClr val="00AEEF"/>
                </a:solidFill>
                <a:latin typeface="Avenir"/>
                <a:ea typeface="Avenir"/>
                <a:cs typeface="Avenir"/>
                <a:sym typeface="Avenir"/>
              </a:defRPr>
            </a:lvl1pPr>
            <a:lvl2pPr lvl="1"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300"/>
              <a:buFont typeface="Playfair Display"/>
              <a:buNone/>
              <a:defRPr b="1" sz="33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3500" lIns="93500" spcFirstLastPara="1" rIns="93500" wrap="square" tIns="93500"/>
          <a:lstStyle>
            <a:lvl1pPr indent="-342900" lvl="0" marL="457200" rtl="0">
              <a:lnSpc>
                <a:spcPct val="115000"/>
              </a:lnSpc>
              <a:spcBef>
                <a:spcPts val="0"/>
              </a:spcBef>
              <a:spcAft>
                <a:spcPts val="0"/>
              </a:spcAft>
              <a:buClr>
                <a:srgbClr val="434343"/>
              </a:buClr>
              <a:buSzPts val="1800"/>
              <a:buFont typeface="Helvetica Neue"/>
              <a:buChar char="●"/>
              <a:defRPr sz="1800">
                <a:solidFill>
                  <a:srgbClr val="434343"/>
                </a:solidFill>
                <a:latin typeface="Helvetica Neue"/>
                <a:ea typeface="Helvetica Neue"/>
                <a:cs typeface="Helvetica Neue"/>
                <a:sym typeface="Helvetica Neue"/>
              </a:defRPr>
            </a:lvl1pPr>
            <a:lvl2pPr indent="-317500" lvl="1" marL="9144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2pPr>
            <a:lvl3pPr indent="-317500" lvl="2" marL="13716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3pPr>
            <a:lvl4pPr indent="-317500" lvl="3" marL="18288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4pPr>
            <a:lvl5pPr indent="-317500" lvl="4" marL="22860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5pPr>
            <a:lvl6pPr indent="-317500" lvl="5" marL="27432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6pPr>
            <a:lvl7pPr indent="-317500" lvl="6" marL="32004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7pPr>
            <a:lvl8pPr indent="-317500" lvl="7" marL="36576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8pPr>
            <a:lvl9pPr indent="-317500" lvl="8" marL="4114800" rtl="0">
              <a:lnSpc>
                <a:spcPct val="115000"/>
              </a:lnSpc>
              <a:spcBef>
                <a:spcPts val="0"/>
              </a:spcBef>
              <a:spcAft>
                <a:spcPts val="0"/>
              </a:spcAft>
              <a:buClr>
                <a:srgbClr val="434343"/>
              </a:buClr>
              <a:buSzPts val="1400"/>
              <a:buFont typeface="Helvetica Neue"/>
              <a:buChar char="■"/>
              <a:defRPr sz="1400">
                <a:solidFill>
                  <a:srgbClr val="434343"/>
                </a:solidFill>
                <a:latin typeface="Helvetica Neue"/>
                <a:ea typeface="Helvetica Neue"/>
                <a:cs typeface="Helvetica Neue"/>
                <a:sym typeface="Helvetica Neue"/>
              </a:defRPr>
            </a:lvl9pPr>
          </a:lstStyle>
          <a:p/>
        </p:txBody>
      </p:sp>
      <p:sp>
        <p:nvSpPr>
          <p:cNvPr id="8" name="Shape 8"/>
          <p:cNvSpPr/>
          <p:nvPr/>
        </p:nvSpPr>
        <p:spPr>
          <a:xfrm>
            <a:off x="-87727" y="6606949"/>
            <a:ext cx="9231900" cy="284400"/>
          </a:xfrm>
          <a:prstGeom prst="rect">
            <a:avLst/>
          </a:prstGeom>
          <a:solidFill>
            <a:srgbClr val="00AEEF"/>
          </a:solidFill>
          <a:ln>
            <a:noFill/>
          </a:ln>
        </p:spPr>
        <p:txBody>
          <a:bodyPr anchorCtr="0" anchor="ctr" bIns="75575" lIns="75575" spcFirstLastPara="1" rIns="75575" wrap="square" tIns="75575">
            <a:noAutofit/>
          </a:bodyPr>
          <a:lstStyle/>
          <a:p>
            <a:pPr indent="0" lvl="0" marL="0">
              <a:spcBef>
                <a:spcPts val="0"/>
              </a:spcBef>
              <a:spcAft>
                <a:spcPts val="0"/>
              </a:spcAft>
              <a:buNone/>
            </a:pPr>
            <a:r>
              <a:t/>
            </a:r>
            <a:endParaRPr/>
          </a:p>
        </p:txBody>
      </p:sp>
      <p:sp>
        <p:nvSpPr>
          <p:cNvPr id="9" name="Shape 9"/>
          <p:cNvSpPr/>
          <p:nvPr/>
        </p:nvSpPr>
        <p:spPr>
          <a:xfrm rot="10800000">
            <a:off x="6304510" y="6578343"/>
            <a:ext cx="2322900" cy="312900"/>
          </a:xfrm>
          <a:prstGeom prst="parallelogram">
            <a:avLst>
              <a:gd fmla="val 25000" name="adj"/>
            </a:avLst>
          </a:prstGeom>
          <a:solidFill>
            <a:srgbClr val="FFFFFF"/>
          </a:solidFill>
          <a:ln>
            <a:noFill/>
          </a:ln>
        </p:spPr>
        <p:txBody>
          <a:bodyPr anchorCtr="0" anchor="ctr" bIns="75575" lIns="75575" spcFirstLastPara="1" rIns="75575" wrap="square" tIns="75575">
            <a:noAutofit/>
          </a:bodyPr>
          <a:lstStyle/>
          <a:p>
            <a:pPr indent="0" lvl="0" marL="0">
              <a:spcBef>
                <a:spcPts val="0"/>
              </a:spcBef>
              <a:spcAft>
                <a:spcPts val="0"/>
              </a:spcAft>
              <a:buNone/>
            </a:pPr>
            <a:r>
              <a:t/>
            </a:r>
            <a:endParaRPr/>
          </a:p>
        </p:txBody>
      </p:sp>
      <p:pic>
        <p:nvPicPr>
          <p:cNvPr id="10" name="Shape 10"/>
          <p:cNvPicPr preferRelativeResize="0"/>
          <p:nvPr/>
        </p:nvPicPr>
        <p:blipFill>
          <a:blip r:embed="rId1">
            <a:alphaModFix/>
          </a:blip>
          <a:stretch>
            <a:fillRect/>
          </a:stretch>
        </p:blipFill>
        <p:spPr>
          <a:xfrm>
            <a:off x="157205" y="6648066"/>
            <a:ext cx="4255455" cy="151544"/>
          </a:xfrm>
          <a:prstGeom prst="rect">
            <a:avLst/>
          </a:prstGeom>
          <a:noFill/>
          <a:ln>
            <a:noFill/>
          </a:ln>
        </p:spPr>
      </p:pic>
      <p:sp>
        <p:nvSpPr>
          <p:cNvPr id="11" name="Shape 11"/>
          <p:cNvSpPr txBox="1"/>
          <p:nvPr>
            <p:ph idx="12" type="sldNum"/>
          </p:nvPr>
        </p:nvSpPr>
        <p:spPr>
          <a:xfrm>
            <a:off x="8490250" y="6606949"/>
            <a:ext cx="548700" cy="284400"/>
          </a:xfrm>
          <a:prstGeom prst="rect">
            <a:avLst/>
          </a:prstGeom>
          <a:noFill/>
          <a:ln>
            <a:noFill/>
          </a:ln>
        </p:spPr>
        <p:txBody>
          <a:bodyPr anchorCtr="0" anchor="ctr" bIns="93500" lIns="93500" spcFirstLastPara="1" rIns="93500" wrap="square" tIns="93500">
            <a:noAutofit/>
          </a:bodyPr>
          <a:lstStyle>
            <a:lvl1pPr lvl="0" rtl="0" algn="r">
              <a:spcBef>
                <a:spcPts val="0"/>
              </a:spcBef>
              <a:buNone/>
              <a:defRPr sz="1000">
                <a:solidFill>
                  <a:schemeClr val="dk2"/>
                </a:solidFill>
                <a:latin typeface="Lato"/>
                <a:ea typeface="Lato"/>
                <a:cs typeface="Lato"/>
                <a:sym typeface="Lato"/>
              </a:defRPr>
            </a:lvl1pPr>
            <a:lvl2pPr lvl="1" rtl="0" algn="r">
              <a:spcBef>
                <a:spcPts val="0"/>
              </a:spcBef>
              <a:buNone/>
              <a:defRPr sz="1000">
                <a:solidFill>
                  <a:schemeClr val="dk2"/>
                </a:solidFill>
                <a:latin typeface="Lato"/>
                <a:ea typeface="Lato"/>
                <a:cs typeface="Lato"/>
                <a:sym typeface="Lato"/>
              </a:defRPr>
            </a:lvl2pPr>
            <a:lvl3pPr lvl="2" rtl="0" algn="r">
              <a:spcBef>
                <a:spcPts val="0"/>
              </a:spcBef>
              <a:buNone/>
              <a:defRPr sz="1000">
                <a:solidFill>
                  <a:schemeClr val="dk2"/>
                </a:solidFill>
                <a:latin typeface="Lato"/>
                <a:ea typeface="Lato"/>
                <a:cs typeface="Lato"/>
                <a:sym typeface="Lato"/>
              </a:defRPr>
            </a:lvl3pPr>
            <a:lvl4pPr lvl="3" rtl="0" algn="r">
              <a:spcBef>
                <a:spcPts val="0"/>
              </a:spcBef>
              <a:buNone/>
              <a:defRPr sz="1000">
                <a:solidFill>
                  <a:schemeClr val="dk2"/>
                </a:solidFill>
                <a:latin typeface="Lato"/>
                <a:ea typeface="Lato"/>
                <a:cs typeface="Lato"/>
                <a:sym typeface="Lato"/>
              </a:defRPr>
            </a:lvl4pPr>
            <a:lvl5pPr lvl="4" rtl="0" algn="r">
              <a:spcBef>
                <a:spcPts val="0"/>
              </a:spcBef>
              <a:buNone/>
              <a:defRPr sz="1000">
                <a:solidFill>
                  <a:schemeClr val="dk2"/>
                </a:solidFill>
                <a:latin typeface="Lato"/>
                <a:ea typeface="Lato"/>
                <a:cs typeface="Lato"/>
                <a:sym typeface="Lato"/>
              </a:defRPr>
            </a:lvl5pPr>
            <a:lvl6pPr lvl="5" rtl="0" algn="r">
              <a:spcBef>
                <a:spcPts val="0"/>
              </a:spcBef>
              <a:buNone/>
              <a:defRPr sz="1000">
                <a:solidFill>
                  <a:schemeClr val="dk2"/>
                </a:solidFill>
                <a:latin typeface="Lato"/>
                <a:ea typeface="Lato"/>
                <a:cs typeface="Lato"/>
                <a:sym typeface="Lato"/>
              </a:defRPr>
            </a:lvl6pPr>
            <a:lvl7pPr lvl="6" rtl="0" algn="r">
              <a:spcBef>
                <a:spcPts val="0"/>
              </a:spcBef>
              <a:buNone/>
              <a:defRPr sz="1000">
                <a:solidFill>
                  <a:schemeClr val="dk2"/>
                </a:solidFill>
                <a:latin typeface="Lato"/>
                <a:ea typeface="Lato"/>
                <a:cs typeface="Lato"/>
                <a:sym typeface="Lato"/>
              </a:defRPr>
            </a:lvl7pPr>
            <a:lvl8pPr lvl="7" rtl="0" algn="r">
              <a:spcBef>
                <a:spcPts val="0"/>
              </a:spcBef>
              <a:buNone/>
              <a:defRPr sz="1000">
                <a:solidFill>
                  <a:schemeClr val="dk2"/>
                </a:solidFill>
                <a:latin typeface="Lato"/>
                <a:ea typeface="Lato"/>
                <a:cs typeface="Lato"/>
                <a:sym typeface="Lato"/>
              </a:defRPr>
            </a:lvl8pPr>
            <a:lvl9pPr lvl="8" rtl="0" algn="r">
              <a:spcBef>
                <a:spcPts val="0"/>
              </a:spcBef>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youtube.com/watch?v=RTt07IVDeww" TargetMode="External"/><Relationship Id="rId4" Type="http://schemas.openxmlformats.org/officeDocument/2006/relationships/hyperlink" Target="http://www.youtube.com/watch?v=RTt07IVDeww" TargetMode="External"/><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www.youtube.com/watch?v=c_3mSW8XUZI"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www.youtube.com/watch?v=eXghKHHzlXQ"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72" name="Shape 72"/>
        <p:cNvGrpSpPr/>
        <p:nvPr/>
      </p:nvGrpSpPr>
      <p:grpSpPr>
        <a:xfrm>
          <a:off x="0" y="0"/>
          <a:ext cx="0" cy="0"/>
          <a:chOff x="0" y="0"/>
          <a:chExt cx="0" cy="0"/>
        </a:xfrm>
      </p:grpSpPr>
      <p:sp>
        <p:nvSpPr>
          <p:cNvPr id="73" name="Shape 73"/>
          <p:cNvSpPr txBox="1"/>
          <p:nvPr>
            <p:ph type="ctrTitle"/>
          </p:nvPr>
        </p:nvSpPr>
        <p:spPr>
          <a:xfrm>
            <a:off x="1325318" y="2331772"/>
            <a:ext cx="6424200" cy="1867500"/>
          </a:xfrm>
          <a:prstGeom prst="rect">
            <a:avLst/>
          </a:prstGeom>
          <a:noFill/>
        </p:spPr>
        <p:txBody>
          <a:bodyPr anchorCtr="0" anchor="ctr" bIns="93500" lIns="93500" spcFirstLastPara="1" rIns="93500" wrap="square" tIns="93500">
            <a:noAutofit/>
          </a:bodyPr>
          <a:lstStyle/>
          <a:p>
            <a:pPr indent="0" lvl="0" marL="0">
              <a:spcBef>
                <a:spcPts val="0"/>
              </a:spcBef>
              <a:spcAft>
                <a:spcPts val="0"/>
              </a:spcAft>
              <a:buNone/>
            </a:pPr>
            <a:r>
              <a:rPr lang="en" sz="5200"/>
              <a:t>What is “Good” English?</a:t>
            </a:r>
            <a:endParaRPr sz="5200"/>
          </a:p>
        </p:txBody>
      </p:sp>
      <p:sp>
        <p:nvSpPr>
          <p:cNvPr id="74" name="Shape 74"/>
          <p:cNvSpPr txBox="1"/>
          <p:nvPr>
            <p:ph idx="1" type="subTitle"/>
          </p:nvPr>
        </p:nvSpPr>
        <p:spPr>
          <a:xfrm>
            <a:off x="1325045" y="4199537"/>
            <a:ext cx="6424500" cy="6360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a:t>Thursday, February 15, 2018 | 5:30 - 7 p.m.</a:t>
            </a:r>
            <a:endParaRPr/>
          </a:p>
          <a:p>
            <a:pPr indent="0" lvl="0" marL="0">
              <a:spcBef>
                <a:spcPts val="0"/>
              </a:spcBef>
              <a:spcAft>
                <a:spcPts val="0"/>
              </a:spcAft>
              <a:buNone/>
            </a:pPr>
            <a:r>
              <a:rPr lang="en"/>
              <a:t>Commons: 329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265500" y="547192"/>
            <a:ext cx="4045200" cy="2244900"/>
          </a:xfrm>
          <a:prstGeom prst="rect">
            <a:avLst/>
          </a:prstGeom>
        </p:spPr>
        <p:txBody>
          <a:bodyPr anchorCtr="0" anchor="b" bIns="93500" lIns="93500" spcFirstLastPara="1" rIns="93500" wrap="square" tIns="93500">
            <a:noAutofit/>
          </a:bodyPr>
          <a:lstStyle/>
          <a:p>
            <a:pPr indent="0" lvl="0" marL="0">
              <a:spcBef>
                <a:spcPts val="0"/>
              </a:spcBef>
              <a:spcAft>
                <a:spcPts val="0"/>
              </a:spcAft>
              <a:buNone/>
            </a:pPr>
            <a:r>
              <a:rPr lang="en"/>
              <a:t>Dialects Today: </a:t>
            </a:r>
            <a:r>
              <a:rPr lang="en" sz="3800"/>
              <a:t>African American English</a:t>
            </a:r>
            <a:endParaRPr sz="3800"/>
          </a:p>
        </p:txBody>
      </p:sp>
      <p:sp>
        <p:nvSpPr>
          <p:cNvPr id="147" name="Shape 147"/>
          <p:cNvSpPr txBox="1"/>
          <p:nvPr>
            <p:ph idx="2" type="body"/>
          </p:nvPr>
        </p:nvSpPr>
        <p:spPr>
          <a:xfrm>
            <a:off x="4939500" y="965600"/>
            <a:ext cx="3837000" cy="4926900"/>
          </a:xfrm>
          <a:prstGeom prst="rect">
            <a:avLst/>
          </a:prstGeom>
        </p:spPr>
        <p:txBody>
          <a:bodyPr anchorCtr="0" anchor="ctr" bIns="93500" lIns="93500" spcFirstLastPara="1" rIns="93500" wrap="square" tIns="93500">
            <a:noAutofit/>
          </a:bodyPr>
          <a:lstStyle/>
          <a:p>
            <a:pPr indent="0" lvl="0" marL="0" rtl="0">
              <a:spcBef>
                <a:spcPts val="0"/>
              </a:spcBef>
              <a:spcAft>
                <a:spcPts val="0"/>
              </a:spcAft>
              <a:buNone/>
            </a:pPr>
            <a:r>
              <a:rPr lang="en"/>
              <a:t>Use of “be” for an action that occurs habitually (not once or in a permanent state)</a:t>
            </a:r>
            <a:endParaRPr/>
          </a:p>
          <a:p>
            <a:pPr indent="0" lvl="0" marL="0" rtl="0">
              <a:spcBef>
                <a:spcPts val="0"/>
              </a:spcBef>
              <a:spcAft>
                <a:spcPts val="0"/>
              </a:spcAft>
              <a:buNone/>
            </a:pPr>
            <a:r>
              <a:t/>
            </a:r>
            <a:endParaRPr/>
          </a:p>
          <a:p>
            <a:pPr indent="0" lvl="0" marL="0" rtl="0">
              <a:spcBef>
                <a:spcPts val="0"/>
              </a:spcBef>
              <a:spcAft>
                <a:spcPts val="0"/>
              </a:spcAft>
              <a:buNone/>
            </a:pPr>
            <a:r>
              <a:rPr lang="en"/>
              <a:t>Examples:</a:t>
            </a:r>
            <a:endParaRPr/>
          </a:p>
          <a:p>
            <a:pPr indent="0" lvl="0" marL="0" rtl="0">
              <a:spcBef>
                <a:spcPts val="0"/>
              </a:spcBef>
              <a:spcAft>
                <a:spcPts val="0"/>
              </a:spcAft>
              <a:buNone/>
            </a:pPr>
            <a:r>
              <a:rPr lang="en"/>
              <a:t>“Sometimes, my ears be itching”</a:t>
            </a:r>
            <a:endParaRPr/>
          </a:p>
          <a:p>
            <a:pPr indent="0" lvl="0" marL="0" rtl="0">
              <a:spcBef>
                <a:spcPts val="0"/>
              </a:spcBef>
              <a:spcAft>
                <a:spcPts val="0"/>
              </a:spcAft>
              <a:buNone/>
            </a:pPr>
            <a:r>
              <a:rPr lang="en"/>
              <a:t>“James always be coming to school”</a:t>
            </a:r>
            <a:endParaRPr/>
          </a:p>
          <a:p>
            <a:pPr indent="0" lvl="0" marL="0" rtl="0">
              <a:spcBef>
                <a:spcPts val="0"/>
              </a:spcBef>
              <a:spcAft>
                <a:spcPts val="0"/>
              </a:spcAft>
              <a:buNone/>
            </a:pPr>
            <a:r>
              <a:t/>
            </a:r>
            <a:endParaRPr/>
          </a:p>
          <a:p>
            <a:pPr indent="0" lvl="0" marL="0" rtl="0">
              <a:spcBef>
                <a:spcPts val="0"/>
              </a:spcBef>
              <a:spcAft>
                <a:spcPts val="0"/>
              </a:spcAft>
              <a:buNone/>
            </a:pPr>
            <a:r>
              <a:rPr lang="en" u="sng">
                <a:solidFill>
                  <a:schemeClr val="hlink"/>
                </a:solidFill>
                <a:hlinkClick r:id="rId3"/>
              </a:rPr>
              <a:t>https://www.youtube.com/watch?v=RTt07IVDeww</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descr="Segment on African American English and its role in the lives and identities of African Americans in North Carolina  Excerpt from from the documentary &quot;Voices of North Carolina&quot;  DVD Available  https://languageandlife.org/documentaries/voices-of-north-carolina/   ______________________________________ About VOICES OF NORTH CAROLINA The Old North State is home to diverse language traditions from the Outer Banks to the Southern Highlands. Cherokee and Lumbee Indians, African Americans, and first language Spanish-speakers all have a home in this linguistically rich state. “Voices of NC” features series of short educational vignettes, each focusing on a different language community in North Carolina. Southerners from all walks of life lend their voices to a universal portrait of language and identity.  A Film by NEAL HUTCHESON Executive Producer WALT WOLFRAM  A production of THE LANGUAGE AND LIFE PROJECT at NC State University www.languageandlife.org -------------------- Want to learn more about the Language and Life Project?  Website: https://www.ncsu.edu/linguistics/ncllp/index.php   Twitter: http://www.twitter.com/NCState_LLP Facebook:  https://www.facebook.com/NCLLP Podcast:  https://www.mixcloud.com/Linglab/ DVDs:  https://commerce.cashnet.com/NCSUNCLLP" id="148" name="Shape 148" title="African-American English in North Carolina">
            <a:hlinkClick r:id="rId4"/>
          </p:cNvPr>
          <p:cNvSpPr/>
          <p:nvPr/>
        </p:nvSpPr>
        <p:spPr>
          <a:xfrm>
            <a:off x="638125" y="3359325"/>
            <a:ext cx="3299950" cy="2474962"/>
          </a:xfrm>
          <a:prstGeom prst="rect">
            <a:avLst/>
          </a:prstGeom>
          <a:blipFill>
            <a:blip r:embed="rId5">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77775" y="262347"/>
            <a:ext cx="4045200" cy="1545000"/>
          </a:xfrm>
          <a:prstGeom prst="rect">
            <a:avLst/>
          </a:prstGeom>
        </p:spPr>
        <p:txBody>
          <a:bodyPr anchorCtr="0" anchor="b" bIns="93500" lIns="93500" spcFirstLastPara="1" rIns="93500" wrap="square" tIns="93500">
            <a:noAutofit/>
          </a:bodyPr>
          <a:lstStyle/>
          <a:p>
            <a:pPr indent="0" lvl="0" marL="0">
              <a:spcBef>
                <a:spcPts val="0"/>
              </a:spcBef>
              <a:spcAft>
                <a:spcPts val="0"/>
              </a:spcAft>
              <a:buNone/>
            </a:pPr>
            <a:r>
              <a:rPr lang="en"/>
              <a:t>Dialects Today: Asian English</a:t>
            </a:r>
            <a:endParaRPr/>
          </a:p>
        </p:txBody>
      </p:sp>
      <p:sp>
        <p:nvSpPr>
          <p:cNvPr id="154" name="Shape 154"/>
          <p:cNvSpPr txBox="1"/>
          <p:nvPr>
            <p:ph idx="2" type="body"/>
          </p:nvPr>
        </p:nvSpPr>
        <p:spPr>
          <a:xfrm>
            <a:off x="285975" y="1807350"/>
            <a:ext cx="3837000" cy="4321500"/>
          </a:xfrm>
          <a:prstGeom prst="rect">
            <a:avLst/>
          </a:prstGeom>
        </p:spPr>
        <p:txBody>
          <a:bodyPr anchorCtr="0" anchor="ctr" bIns="93500" lIns="93500" spcFirstLastPara="1" rIns="93500" wrap="square" tIns="93500">
            <a:noAutofit/>
          </a:bodyPr>
          <a:lstStyle/>
          <a:p>
            <a:pPr indent="0" lvl="0" marL="0" rtl="0">
              <a:lnSpc>
                <a:spcPct val="100000"/>
              </a:lnSpc>
              <a:spcBef>
                <a:spcPts val="600"/>
              </a:spcBef>
              <a:spcAft>
                <a:spcPts val="0"/>
              </a:spcAft>
              <a:buNone/>
            </a:pPr>
            <a:r>
              <a:rPr lang="en" sz="3000">
                <a:solidFill>
                  <a:srgbClr val="000000"/>
                </a:solidFill>
                <a:latin typeface="Times New Roman"/>
                <a:ea typeface="Times New Roman"/>
                <a:cs typeface="Times New Roman"/>
                <a:sym typeface="Times New Roman"/>
              </a:rPr>
              <a:t>Asian Americans are an understudied ethnic minority in the United States</a:t>
            </a:r>
            <a:endParaRPr sz="3000">
              <a:solidFill>
                <a:srgbClr val="000000"/>
              </a:solidFill>
              <a:latin typeface="Times New Roman"/>
              <a:ea typeface="Times New Roman"/>
              <a:cs typeface="Times New Roman"/>
              <a:sym typeface="Times New Roman"/>
            </a:endParaRPr>
          </a:p>
          <a:p>
            <a:pPr indent="0" lvl="0" marL="0" rtl="0">
              <a:lnSpc>
                <a:spcPct val="100000"/>
              </a:lnSpc>
              <a:spcBef>
                <a:spcPts val="600"/>
              </a:spcBef>
              <a:spcAft>
                <a:spcPts val="0"/>
              </a:spcAft>
              <a:buNone/>
            </a:pPr>
            <a:r>
              <a:t/>
            </a:r>
            <a:endParaRPr sz="3000">
              <a:solidFill>
                <a:srgbClr val="000000"/>
              </a:solidFill>
              <a:latin typeface="Times New Roman"/>
              <a:ea typeface="Times New Roman"/>
              <a:cs typeface="Times New Roman"/>
              <a:sym typeface="Times New Roman"/>
            </a:endParaRPr>
          </a:p>
          <a:p>
            <a:pPr indent="0" lvl="0" marL="0" rtl="0">
              <a:lnSpc>
                <a:spcPct val="100000"/>
              </a:lnSpc>
              <a:spcBef>
                <a:spcPts val="600"/>
              </a:spcBef>
              <a:spcAft>
                <a:spcPts val="0"/>
              </a:spcAft>
              <a:buNone/>
            </a:pPr>
            <a:r>
              <a:rPr lang="en" sz="3000">
                <a:solidFill>
                  <a:srgbClr val="000000"/>
                </a:solidFill>
                <a:latin typeface="Times New Roman"/>
                <a:ea typeface="Times New Roman"/>
                <a:cs typeface="Times New Roman"/>
                <a:sym typeface="Times New Roman"/>
              </a:rPr>
              <a:t>Problematizing Asian English and embracing Asian Englishes</a:t>
            </a:r>
            <a:endParaRPr>
              <a:latin typeface="Times New Roman"/>
              <a:ea typeface="Times New Roman"/>
              <a:cs typeface="Times New Roman"/>
              <a:sym typeface="Times New Roman"/>
            </a:endParaRPr>
          </a:p>
        </p:txBody>
      </p:sp>
      <p:pic>
        <p:nvPicPr>
          <p:cNvPr id="155" name="Shape 155"/>
          <p:cNvPicPr preferRelativeResize="0"/>
          <p:nvPr/>
        </p:nvPicPr>
        <p:blipFill>
          <a:blip r:embed="rId3">
            <a:alphaModFix/>
          </a:blip>
          <a:stretch>
            <a:fillRect/>
          </a:stretch>
        </p:blipFill>
        <p:spPr>
          <a:xfrm>
            <a:off x="4653575" y="1670533"/>
            <a:ext cx="4366025" cy="43215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body"/>
          </p:nvPr>
        </p:nvSpPr>
        <p:spPr>
          <a:xfrm>
            <a:off x="2177025" y="3656813"/>
            <a:ext cx="6655200" cy="19419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sz="2400">
                <a:solidFill>
                  <a:srgbClr val="000000"/>
                </a:solidFill>
              </a:rPr>
              <a:t>All dialects and languages are valid.</a:t>
            </a:r>
            <a:endParaRPr sz="2400">
              <a:solidFill>
                <a:srgbClr val="000000"/>
              </a:solidFill>
            </a:endParaRPr>
          </a:p>
          <a:p>
            <a:pPr indent="0" lvl="0" marL="0" rtl="0">
              <a:spcBef>
                <a:spcPts val="0"/>
              </a:spcBef>
              <a:spcAft>
                <a:spcPts val="0"/>
              </a:spcAft>
              <a:buNone/>
            </a:pPr>
            <a:r>
              <a:rPr lang="en" sz="2400">
                <a:solidFill>
                  <a:srgbClr val="000000"/>
                </a:solidFill>
              </a:rPr>
              <a:t>People who make judgments based on your language may be making judgments about your culture, race, ethnic heritage, sex, social group, etc.</a:t>
            </a:r>
            <a:endParaRPr sz="2400">
              <a:solidFill>
                <a:srgbClr val="000000"/>
              </a:solidFill>
            </a:endParaRPr>
          </a:p>
        </p:txBody>
      </p:sp>
      <p:grpSp>
        <p:nvGrpSpPr>
          <p:cNvPr id="161" name="Shape 161"/>
          <p:cNvGrpSpPr/>
          <p:nvPr/>
        </p:nvGrpSpPr>
        <p:grpSpPr>
          <a:xfrm>
            <a:off x="595487" y="1268300"/>
            <a:ext cx="1089904" cy="1741714"/>
            <a:chOff x="5544" y="2778"/>
            <a:chExt cx="1502" cy="1800"/>
          </a:xfrm>
        </p:grpSpPr>
        <p:sp>
          <p:nvSpPr>
            <p:cNvPr id="162" name="Shape 162"/>
            <p:cNvSpPr/>
            <p:nvPr/>
          </p:nvSpPr>
          <p:spPr>
            <a:xfrm>
              <a:off x="5544" y="3495"/>
              <a:ext cx="1502" cy="261"/>
            </a:xfrm>
            <a:prstGeom prst="rect">
              <a:avLst/>
            </a:prstGeom>
          </p:spPr>
          <p:txBody>
            <a:bodyPr>
              <a:prstTxWarp prst="textPlain"/>
            </a:bodyPr>
            <a:lstStyle/>
            <a:p>
              <a:pPr lvl="0" algn="ctr"/>
              <a:r>
                <a:rPr b="0" i="0">
                  <a:ln>
                    <a:noFill/>
                  </a:ln>
                  <a:solidFill>
                    <a:srgbClr val="FF0000"/>
                  </a:solidFill>
                  <a:latin typeface="Impact"/>
                </a:rPr>
                <a:t>MYTH</a:t>
              </a:r>
            </a:p>
          </p:txBody>
        </p:sp>
        <p:grpSp>
          <p:nvGrpSpPr>
            <p:cNvPr id="163" name="Shape 163"/>
            <p:cNvGrpSpPr/>
            <p:nvPr/>
          </p:nvGrpSpPr>
          <p:grpSpPr>
            <a:xfrm>
              <a:off x="5664" y="2778"/>
              <a:ext cx="1200" cy="1800"/>
              <a:chOff x="5664" y="2778"/>
              <a:chExt cx="1200" cy="1800"/>
            </a:xfrm>
          </p:grpSpPr>
          <p:sp>
            <p:nvSpPr>
              <p:cNvPr id="164" name="Shape 164"/>
              <p:cNvSpPr/>
              <p:nvPr/>
            </p:nvSpPr>
            <p:spPr>
              <a:xfrm>
                <a:off x="5664" y="2778"/>
                <a:ext cx="1200" cy="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65" name="Shape 165"/>
              <p:cNvSpPr/>
              <p:nvPr/>
            </p:nvSpPr>
            <p:spPr>
              <a:xfrm>
                <a:off x="5724" y="2812"/>
                <a:ext cx="419" cy="469"/>
              </a:xfrm>
              <a:custGeom>
                <a:pathLst>
                  <a:path extrusionOk="0" h="469" w="838">
                    <a:moveTo>
                      <a:pt x="82" y="375"/>
                    </a:moveTo>
                    <a:lnTo>
                      <a:pt x="39" y="335"/>
                    </a:lnTo>
                    <a:lnTo>
                      <a:pt x="11" y="291"/>
                    </a:lnTo>
                    <a:lnTo>
                      <a:pt x="0" y="246"/>
                    </a:lnTo>
                    <a:lnTo>
                      <a:pt x="4" y="201"/>
                    </a:lnTo>
                    <a:lnTo>
                      <a:pt x="23" y="158"/>
                    </a:lnTo>
                    <a:lnTo>
                      <a:pt x="56" y="116"/>
                    </a:lnTo>
                    <a:lnTo>
                      <a:pt x="104" y="78"/>
                    </a:lnTo>
                    <a:lnTo>
                      <a:pt x="168" y="46"/>
                    </a:lnTo>
                    <a:lnTo>
                      <a:pt x="203" y="33"/>
                    </a:lnTo>
                    <a:lnTo>
                      <a:pt x="240" y="22"/>
                    </a:lnTo>
                    <a:lnTo>
                      <a:pt x="279" y="13"/>
                    </a:lnTo>
                    <a:lnTo>
                      <a:pt x="319" y="7"/>
                    </a:lnTo>
                    <a:lnTo>
                      <a:pt x="358" y="2"/>
                    </a:lnTo>
                    <a:lnTo>
                      <a:pt x="399" y="0"/>
                    </a:lnTo>
                    <a:lnTo>
                      <a:pt x="440" y="0"/>
                    </a:lnTo>
                    <a:lnTo>
                      <a:pt x="479" y="2"/>
                    </a:lnTo>
                    <a:lnTo>
                      <a:pt x="520" y="7"/>
                    </a:lnTo>
                    <a:lnTo>
                      <a:pt x="557" y="13"/>
                    </a:lnTo>
                    <a:lnTo>
                      <a:pt x="596" y="21"/>
                    </a:lnTo>
                    <a:lnTo>
                      <a:pt x="631" y="32"/>
                    </a:lnTo>
                    <a:lnTo>
                      <a:pt x="667" y="44"/>
                    </a:lnTo>
                    <a:lnTo>
                      <a:pt x="698" y="59"/>
                    </a:lnTo>
                    <a:lnTo>
                      <a:pt x="728" y="75"/>
                    </a:lnTo>
                    <a:lnTo>
                      <a:pt x="756" y="94"/>
                    </a:lnTo>
                    <a:lnTo>
                      <a:pt x="799" y="135"/>
                    </a:lnTo>
                    <a:lnTo>
                      <a:pt x="827" y="178"/>
                    </a:lnTo>
                    <a:lnTo>
                      <a:pt x="838" y="223"/>
                    </a:lnTo>
                    <a:lnTo>
                      <a:pt x="834" y="268"/>
                    </a:lnTo>
                    <a:lnTo>
                      <a:pt x="816" y="312"/>
                    </a:lnTo>
                    <a:lnTo>
                      <a:pt x="782" y="353"/>
                    </a:lnTo>
                    <a:lnTo>
                      <a:pt x="734" y="391"/>
                    </a:lnTo>
                    <a:lnTo>
                      <a:pt x="670" y="423"/>
                    </a:lnTo>
                    <a:lnTo>
                      <a:pt x="635" y="437"/>
                    </a:lnTo>
                    <a:lnTo>
                      <a:pt x="598" y="447"/>
                    </a:lnTo>
                    <a:lnTo>
                      <a:pt x="559" y="457"/>
                    </a:lnTo>
                    <a:lnTo>
                      <a:pt x="520" y="463"/>
                    </a:lnTo>
                    <a:lnTo>
                      <a:pt x="481" y="467"/>
                    </a:lnTo>
                    <a:lnTo>
                      <a:pt x="440" y="469"/>
                    </a:lnTo>
                    <a:lnTo>
                      <a:pt x="399" y="469"/>
                    </a:lnTo>
                    <a:lnTo>
                      <a:pt x="359" y="467"/>
                    </a:lnTo>
                    <a:lnTo>
                      <a:pt x="319" y="463"/>
                    </a:lnTo>
                    <a:lnTo>
                      <a:pt x="281" y="457"/>
                    </a:lnTo>
                    <a:lnTo>
                      <a:pt x="242" y="448"/>
                    </a:lnTo>
                    <a:lnTo>
                      <a:pt x="207" y="438"/>
                    </a:lnTo>
                    <a:lnTo>
                      <a:pt x="171" y="425"/>
                    </a:lnTo>
                    <a:lnTo>
                      <a:pt x="140" y="411"/>
                    </a:lnTo>
                    <a:lnTo>
                      <a:pt x="110" y="394"/>
                    </a:lnTo>
                    <a:lnTo>
                      <a:pt x="82" y="375"/>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66" name="Shape 166"/>
              <p:cNvSpPr/>
              <p:nvPr/>
            </p:nvSpPr>
            <p:spPr>
              <a:xfrm>
                <a:off x="6749" y="4316"/>
                <a:ext cx="51" cy="59"/>
              </a:xfrm>
              <a:custGeom>
                <a:pathLst>
                  <a:path extrusionOk="0" h="59" w="102">
                    <a:moveTo>
                      <a:pt x="56" y="0"/>
                    </a:moveTo>
                    <a:lnTo>
                      <a:pt x="0" y="23"/>
                    </a:lnTo>
                    <a:lnTo>
                      <a:pt x="48" y="59"/>
                    </a:lnTo>
                    <a:lnTo>
                      <a:pt x="102" y="36"/>
                    </a:lnTo>
                    <a:lnTo>
                      <a:pt x="56" y="0"/>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67" name="Shape 167"/>
              <p:cNvSpPr/>
              <p:nvPr/>
            </p:nvSpPr>
            <p:spPr>
              <a:xfrm>
                <a:off x="6776" y="4355"/>
                <a:ext cx="76" cy="103"/>
              </a:xfrm>
              <a:custGeom>
                <a:pathLst>
                  <a:path extrusionOk="0" h="103" w="153">
                    <a:moveTo>
                      <a:pt x="0" y="18"/>
                    </a:moveTo>
                    <a:lnTo>
                      <a:pt x="129" y="103"/>
                    </a:lnTo>
                    <a:lnTo>
                      <a:pt x="153" y="93"/>
                    </a:lnTo>
                    <a:lnTo>
                      <a:pt x="43" y="0"/>
                    </a:lnTo>
                    <a:lnTo>
                      <a:pt x="0" y="18"/>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68" name="Shape 168"/>
              <p:cNvSpPr/>
              <p:nvPr/>
            </p:nvSpPr>
            <p:spPr>
              <a:xfrm>
                <a:off x="5693" y="2810"/>
                <a:ext cx="426" cy="477"/>
              </a:xfrm>
              <a:custGeom>
                <a:pathLst>
                  <a:path extrusionOk="0" h="477" w="852">
                    <a:moveTo>
                      <a:pt x="681" y="430"/>
                    </a:moveTo>
                    <a:lnTo>
                      <a:pt x="744" y="398"/>
                    </a:lnTo>
                    <a:lnTo>
                      <a:pt x="795" y="360"/>
                    </a:lnTo>
                    <a:lnTo>
                      <a:pt x="830" y="318"/>
                    </a:lnTo>
                    <a:lnTo>
                      <a:pt x="849" y="273"/>
                    </a:lnTo>
                    <a:lnTo>
                      <a:pt x="852" y="227"/>
                    </a:lnTo>
                    <a:lnTo>
                      <a:pt x="841" y="182"/>
                    </a:lnTo>
                    <a:lnTo>
                      <a:pt x="813" y="138"/>
                    </a:lnTo>
                    <a:lnTo>
                      <a:pt x="769" y="96"/>
                    </a:lnTo>
                    <a:lnTo>
                      <a:pt x="741" y="77"/>
                    </a:lnTo>
                    <a:lnTo>
                      <a:pt x="711" y="61"/>
                    </a:lnTo>
                    <a:lnTo>
                      <a:pt x="677" y="45"/>
                    </a:lnTo>
                    <a:lnTo>
                      <a:pt x="642" y="33"/>
                    </a:lnTo>
                    <a:lnTo>
                      <a:pt x="605" y="22"/>
                    </a:lnTo>
                    <a:lnTo>
                      <a:pt x="568" y="13"/>
                    </a:lnTo>
                    <a:lnTo>
                      <a:pt x="527" y="7"/>
                    </a:lnTo>
                    <a:lnTo>
                      <a:pt x="488" y="2"/>
                    </a:lnTo>
                    <a:lnTo>
                      <a:pt x="447" y="0"/>
                    </a:lnTo>
                    <a:lnTo>
                      <a:pt x="406" y="0"/>
                    </a:lnTo>
                    <a:lnTo>
                      <a:pt x="365" y="2"/>
                    </a:lnTo>
                    <a:lnTo>
                      <a:pt x="324" y="7"/>
                    </a:lnTo>
                    <a:lnTo>
                      <a:pt x="285" y="13"/>
                    </a:lnTo>
                    <a:lnTo>
                      <a:pt x="245" y="22"/>
                    </a:lnTo>
                    <a:lnTo>
                      <a:pt x="206" y="34"/>
                    </a:lnTo>
                    <a:lnTo>
                      <a:pt x="171" y="47"/>
                    </a:lnTo>
                    <a:lnTo>
                      <a:pt x="108" y="79"/>
                    </a:lnTo>
                    <a:lnTo>
                      <a:pt x="57" y="118"/>
                    </a:lnTo>
                    <a:lnTo>
                      <a:pt x="22" y="160"/>
                    </a:lnTo>
                    <a:lnTo>
                      <a:pt x="3" y="204"/>
                    </a:lnTo>
                    <a:lnTo>
                      <a:pt x="0" y="250"/>
                    </a:lnTo>
                    <a:lnTo>
                      <a:pt x="11" y="296"/>
                    </a:lnTo>
                    <a:lnTo>
                      <a:pt x="39" y="340"/>
                    </a:lnTo>
                    <a:lnTo>
                      <a:pt x="84" y="381"/>
                    </a:lnTo>
                    <a:lnTo>
                      <a:pt x="111" y="400"/>
                    </a:lnTo>
                    <a:lnTo>
                      <a:pt x="141" y="417"/>
                    </a:lnTo>
                    <a:lnTo>
                      <a:pt x="175" y="433"/>
                    </a:lnTo>
                    <a:lnTo>
                      <a:pt x="210" y="445"/>
                    </a:lnTo>
                    <a:lnTo>
                      <a:pt x="247" y="455"/>
                    </a:lnTo>
                    <a:lnTo>
                      <a:pt x="285" y="465"/>
                    </a:lnTo>
                    <a:lnTo>
                      <a:pt x="324" y="471"/>
                    </a:lnTo>
                    <a:lnTo>
                      <a:pt x="365" y="475"/>
                    </a:lnTo>
                    <a:lnTo>
                      <a:pt x="406" y="477"/>
                    </a:lnTo>
                    <a:lnTo>
                      <a:pt x="447" y="477"/>
                    </a:lnTo>
                    <a:lnTo>
                      <a:pt x="488" y="475"/>
                    </a:lnTo>
                    <a:lnTo>
                      <a:pt x="528" y="471"/>
                    </a:lnTo>
                    <a:lnTo>
                      <a:pt x="568" y="465"/>
                    </a:lnTo>
                    <a:lnTo>
                      <a:pt x="607" y="455"/>
                    </a:lnTo>
                    <a:lnTo>
                      <a:pt x="644" y="444"/>
                    </a:lnTo>
                    <a:lnTo>
                      <a:pt x="681" y="4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69" name="Shape 169"/>
              <p:cNvSpPr/>
              <p:nvPr/>
            </p:nvSpPr>
            <p:spPr>
              <a:xfrm>
                <a:off x="5699" y="2819"/>
                <a:ext cx="413" cy="461"/>
              </a:xfrm>
              <a:custGeom>
                <a:pathLst>
                  <a:path extrusionOk="0" h="461" w="825">
                    <a:moveTo>
                      <a:pt x="82" y="368"/>
                    </a:moveTo>
                    <a:lnTo>
                      <a:pt x="39" y="328"/>
                    </a:lnTo>
                    <a:lnTo>
                      <a:pt x="11" y="285"/>
                    </a:lnTo>
                    <a:lnTo>
                      <a:pt x="0" y="241"/>
                    </a:lnTo>
                    <a:lnTo>
                      <a:pt x="3" y="196"/>
                    </a:lnTo>
                    <a:lnTo>
                      <a:pt x="22" y="154"/>
                    </a:lnTo>
                    <a:lnTo>
                      <a:pt x="56" y="113"/>
                    </a:lnTo>
                    <a:lnTo>
                      <a:pt x="104" y="77"/>
                    </a:lnTo>
                    <a:lnTo>
                      <a:pt x="165" y="45"/>
                    </a:lnTo>
                    <a:lnTo>
                      <a:pt x="201" y="32"/>
                    </a:lnTo>
                    <a:lnTo>
                      <a:pt x="238" y="21"/>
                    </a:lnTo>
                    <a:lnTo>
                      <a:pt x="275" y="12"/>
                    </a:lnTo>
                    <a:lnTo>
                      <a:pt x="314" y="6"/>
                    </a:lnTo>
                    <a:lnTo>
                      <a:pt x="354" y="2"/>
                    </a:lnTo>
                    <a:lnTo>
                      <a:pt x="393" y="0"/>
                    </a:lnTo>
                    <a:lnTo>
                      <a:pt x="434" y="0"/>
                    </a:lnTo>
                    <a:lnTo>
                      <a:pt x="473" y="2"/>
                    </a:lnTo>
                    <a:lnTo>
                      <a:pt x="512" y="6"/>
                    </a:lnTo>
                    <a:lnTo>
                      <a:pt x="549" y="12"/>
                    </a:lnTo>
                    <a:lnTo>
                      <a:pt x="586" y="20"/>
                    </a:lnTo>
                    <a:lnTo>
                      <a:pt x="622" y="31"/>
                    </a:lnTo>
                    <a:lnTo>
                      <a:pt x="655" y="43"/>
                    </a:lnTo>
                    <a:lnTo>
                      <a:pt x="687" y="58"/>
                    </a:lnTo>
                    <a:lnTo>
                      <a:pt x="717" y="75"/>
                    </a:lnTo>
                    <a:lnTo>
                      <a:pt x="743" y="92"/>
                    </a:lnTo>
                    <a:lnTo>
                      <a:pt x="785" y="132"/>
                    </a:lnTo>
                    <a:lnTo>
                      <a:pt x="813" y="176"/>
                    </a:lnTo>
                    <a:lnTo>
                      <a:pt x="825" y="219"/>
                    </a:lnTo>
                    <a:lnTo>
                      <a:pt x="821" y="263"/>
                    </a:lnTo>
                    <a:lnTo>
                      <a:pt x="802" y="307"/>
                    </a:lnTo>
                    <a:lnTo>
                      <a:pt x="769" y="347"/>
                    </a:lnTo>
                    <a:lnTo>
                      <a:pt x="720" y="384"/>
                    </a:lnTo>
                    <a:lnTo>
                      <a:pt x="659" y="415"/>
                    </a:lnTo>
                    <a:lnTo>
                      <a:pt x="623" y="429"/>
                    </a:lnTo>
                    <a:lnTo>
                      <a:pt x="588" y="439"/>
                    </a:lnTo>
                    <a:lnTo>
                      <a:pt x="549" y="447"/>
                    </a:lnTo>
                    <a:lnTo>
                      <a:pt x="510" y="455"/>
                    </a:lnTo>
                    <a:lnTo>
                      <a:pt x="471" y="459"/>
                    </a:lnTo>
                    <a:lnTo>
                      <a:pt x="432" y="461"/>
                    </a:lnTo>
                    <a:lnTo>
                      <a:pt x="393" y="461"/>
                    </a:lnTo>
                    <a:lnTo>
                      <a:pt x="354" y="459"/>
                    </a:lnTo>
                    <a:lnTo>
                      <a:pt x="314" y="455"/>
                    </a:lnTo>
                    <a:lnTo>
                      <a:pt x="275" y="449"/>
                    </a:lnTo>
                    <a:lnTo>
                      <a:pt x="240" y="440"/>
                    </a:lnTo>
                    <a:lnTo>
                      <a:pt x="203" y="430"/>
                    </a:lnTo>
                    <a:lnTo>
                      <a:pt x="169" y="417"/>
                    </a:lnTo>
                    <a:lnTo>
                      <a:pt x="138" y="403"/>
                    </a:lnTo>
                    <a:lnTo>
                      <a:pt x="108" y="386"/>
                    </a:lnTo>
                    <a:lnTo>
                      <a:pt x="82" y="368"/>
                    </a:ln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0" name="Shape 170"/>
              <p:cNvSpPr/>
              <p:nvPr/>
            </p:nvSpPr>
            <p:spPr>
              <a:xfrm>
                <a:off x="5703" y="2823"/>
                <a:ext cx="405" cy="453"/>
              </a:xfrm>
              <a:custGeom>
                <a:pathLst>
                  <a:path extrusionOk="0" h="453" w="810">
                    <a:moveTo>
                      <a:pt x="80" y="361"/>
                    </a:moveTo>
                    <a:lnTo>
                      <a:pt x="39" y="322"/>
                    </a:lnTo>
                    <a:lnTo>
                      <a:pt x="11" y="280"/>
                    </a:lnTo>
                    <a:lnTo>
                      <a:pt x="0" y="237"/>
                    </a:lnTo>
                    <a:lnTo>
                      <a:pt x="6" y="194"/>
                    </a:lnTo>
                    <a:lnTo>
                      <a:pt x="23" y="152"/>
                    </a:lnTo>
                    <a:lnTo>
                      <a:pt x="56" y="111"/>
                    </a:lnTo>
                    <a:lnTo>
                      <a:pt x="103" y="76"/>
                    </a:lnTo>
                    <a:lnTo>
                      <a:pt x="164" y="45"/>
                    </a:lnTo>
                    <a:lnTo>
                      <a:pt x="198" y="32"/>
                    </a:lnTo>
                    <a:lnTo>
                      <a:pt x="235" y="21"/>
                    </a:lnTo>
                    <a:lnTo>
                      <a:pt x="272" y="12"/>
                    </a:lnTo>
                    <a:lnTo>
                      <a:pt x="309" y="6"/>
                    </a:lnTo>
                    <a:lnTo>
                      <a:pt x="348" y="2"/>
                    </a:lnTo>
                    <a:lnTo>
                      <a:pt x="386" y="0"/>
                    </a:lnTo>
                    <a:lnTo>
                      <a:pt x="425" y="0"/>
                    </a:lnTo>
                    <a:lnTo>
                      <a:pt x="464" y="2"/>
                    </a:lnTo>
                    <a:lnTo>
                      <a:pt x="501" y="6"/>
                    </a:lnTo>
                    <a:lnTo>
                      <a:pt x="538" y="12"/>
                    </a:lnTo>
                    <a:lnTo>
                      <a:pt x="576" y="21"/>
                    </a:lnTo>
                    <a:lnTo>
                      <a:pt x="611" y="30"/>
                    </a:lnTo>
                    <a:lnTo>
                      <a:pt x="643" y="42"/>
                    </a:lnTo>
                    <a:lnTo>
                      <a:pt x="674" y="57"/>
                    </a:lnTo>
                    <a:lnTo>
                      <a:pt x="704" y="73"/>
                    </a:lnTo>
                    <a:lnTo>
                      <a:pt x="730" y="90"/>
                    </a:lnTo>
                    <a:lnTo>
                      <a:pt x="773" y="130"/>
                    </a:lnTo>
                    <a:lnTo>
                      <a:pt x="799" y="172"/>
                    </a:lnTo>
                    <a:lnTo>
                      <a:pt x="810" y="215"/>
                    </a:lnTo>
                    <a:lnTo>
                      <a:pt x="806" y="258"/>
                    </a:lnTo>
                    <a:lnTo>
                      <a:pt x="788" y="301"/>
                    </a:lnTo>
                    <a:lnTo>
                      <a:pt x="756" y="340"/>
                    </a:lnTo>
                    <a:lnTo>
                      <a:pt x="708" y="377"/>
                    </a:lnTo>
                    <a:lnTo>
                      <a:pt x="648" y="408"/>
                    </a:lnTo>
                    <a:lnTo>
                      <a:pt x="615" y="421"/>
                    </a:lnTo>
                    <a:lnTo>
                      <a:pt x="577" y="431"/>
                    </a:lnTo>
                    <a:lnTo>
                      <a:pt x="540" y="440"/>
                    </a:lnTo>
                    <a:lnTo>
                      <a:pt x="503" y="447"/>
                    </a:lnTo>
                    <a:lnTo>
                      <a:pt x="464" y="451"/>
                    </a:lnTo>
                    <a:lnTo>
                      <a:pt x="425" y="453"/>
                    </a:lnTo>
                    <a:lnTo>
                      <a:pt x="386" y="453"/>
                    </a:lnTo>
                    <a:lnTo>
                      <a:pt x="348" y="450"/>
                    </a:lnTo>
                    <a:lnTo>
                      <a:pt x="309" y="447"/>
                    </a:lnTo>
                    <a:lnTo>
                      <a:pt x="272" y="440"/>
                    </a:lnTo>
                    <a:lnTo>
                      <a:pt x="235" y="432"/>
                    </a:lnTo>
                    <a:lnTo>
                      <a:pt x="201" y="422"/>
                    </a:lnTo>
                    <a:lnTo>
                      <a:pt x="168" y="409"/>
                    </a:lnTo>
                    <a:lnTo>
                      <a:pt x="136" y="396"/>
                    </a:lnTo>
                    <a:lnTo>
                      <a:pt x="106" y="379"/>
                    </a:lnTo>
                    <a:lnTo>
                      <a:pt x="80" y="361"/>
                    </a:lnTo>
                    <a:close/>
                  </a:path>
                </a:pathLst>
              </a:custGeom>
              <a:solidFill>
                <a:srgbClr val="FFFC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1" name="Shape 171"/>
              <p:cNvSpPr/>
              <p:nvPr/>
            </p:nvSpPr>
            <p:spPr>
              <a:xfrm>
                <a:off x="5708" y="2827"/>
                <a:ext cx="397" cy="444"/>
              </a:xfrm>
              <a:custGeom>
                <a:pathLst>
                  <a:path extrusionOk="0" h="444" w="793">
                    <a:moveTo>
                      <a:pt x="78" y="355"/>
                    </a:moveTo>
                    <a:lnTo>
                      <a:pt x="37" y="317"/>
                    </a:lnTo>
                    <a:lnTo>
                      <a:pt x="11" y="275"/>
                    </a:lnTo>
                    <a:lnTo>
                      <a:pt x="0" y="232"/>
                    </a:lnTo>
                    <a:lnTo>
                      <a:pt x="3" y="190"/>
                    </a:lnTo>
                    <a:lnTo>
                      <a:pt x="20" y="148"/>
                    </a:lnTo>
                    <a:lnTo>
                      <a:pt x="54" y="109"/>
                    </a:lnTo>
                    <a:lnTo>
                      <a:pt x="98" y="74"/>
                    </a:lnTo>
                    <a:lnTo>
                      <a:pt x="158" y="44"/>
                    </a:lnTo>
                    <a:lnTo>
                      <a:pt x="191" y="31"/>
                    </a:lnTo>
                    <a:lnTo>
                      <a:pt x="227" y="21"/>
                    </a:lnTo>
                    <a:lnTo>
                      <a:pt x="264" y="12"/>
                    </a:lnTo>
                    <a:lnTo>
                      <a:pt x="301" y="6"/>
                    </a:lnTo>
                    <a:lnTo>
                      <a:pt x="338" y="2"/>
                    </a:lnTo>
                    <a:lnTo>
                      <a:pt x="377" y="0"/>
                    </a:lnTo>
                    <a:lnTo>
                      <a:pt x="415" y="0"/>
                    </a:lnTo>
                    <a:lnTo>
                      <a:pt x="454" y="2"/>
                    </a:lnTo>
                    <a:lnTo>
                      <a:pt x="491" y="6"/>
                    </a:lnTo>
                    <a:lnTo>
                      <a:pt x="528" y="11"/>
                    </a:lnTo>
                    <a:lnTo>
                      <a:pt x="564" y="20"/>
                    </a:lnTo>
                    <a:lnTo>
                      <a:pt x="597" y="30"/>
                    </a:lnTo>
                    <a:lnTo>
                      <a:pt x="631" y="42"/>
                    </a:lnTo>
                    <a:lnTo>
                      <a:pt x="660" y="55"/>
                    </a:lnTo>
                    <a:lnTo>
                      <a:pt x="688" y="71"/>
                    </a:lnTo>
                    <a:lnTo>
                      <a:pt x="714" y="88"/>
                    </a:lnTo>
                    <a:lnTo>
                      <a:pt x="755" y="127"/>
                    </a:lnTo>
                    <a:lnTo>
                      <a:pt x="781" y="169"/>
                    </a:lnTo>
                    <a:lnTo>
                      <a:pt x="793" y="211"/>
                    </a:lnTo>
                    <a:lnTo>
                      <a:pt x="789" y="254"/>
                    </a:lnTo>
                    <a:lnTo>
                      <a:pt x="772" y="296"/>
                    </a:lnTo>
                    <a:lnTo>
                      <a:pt x="739" y="334"/>
                    </a:lnTo>
                    <a:lnTo>
                      <a:pt x="694" y="370"/>
                    </a:lnTo>
                    <a:lnTo>
                      <a:pt x="634" y="400"/>
                    </a:lnTo>
                    <a:lnTo>
                      <a:pt x="601" y="412"/>
                    </a:lnTo>
                    <a:lnTo>
                      <a:pt x="566" y="423"/>
                    </a:lnTo>
                    <a:lnTo>
                      <a:pt x="528" y="431"/>
                    </a:lnTo>
                    <a:lnTo>
                      <a:pt x="491" y="437"/>
                    </a:lnTo>
                    <a:lnTo>
                      <a:pt x="454" y="442"/>
                    </a:lnTo>
                    <a:lnTo>
                      <a:pt x="415" y="444"/>
                    </a:lnTo>
                    <a:lnTo>
                      <a:pt x="377" y="444"/>
                    </a:lnTo>
                    <a:lnTo>
                      <a:pt x="338" y="442"/>
                    </a:lnTo>
                    <a:lnTo>
                      <a:pt x="301" y="437"/>
                    </a:lnTo>
                    <a:lnTo>
                      <a:pt x="264" y="432"/>
                    </a:lnTo>
                    <a:lnTo>
                      <a:pt x="229" y="424"/>
                    </a:lnTo>
                    <a:lnTo>
                      <a:pt x="195" y="413"/>
                    </a:lnTo>
                    <a:lnTo>
                      <a:pt x="161" y="402"/>
                    </a:lnTo>
                    <a:lnTo>
                      <a:pt x="132" y="388"/>
                    </a:lnTo>
                    <a:lnTo>
                      <a:pt x="104" y="373"/>
                    </a:lnTo>
                    <a:lnTo>
                      <a:pt x="78" y="355"/>
                    </a:lnTo>
                    <a:close/>
                  </a:path>
                </a:pathLst>
              </a:custGeom>
              <a:solidFill>
                <a:srgbClr val="FFF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2" name="Shape 172"/>
              <p:cNvSpPr/>
              <p:nvPr/>
            </p:nvSpPr>
            <p:spPr>
              <a:xfrm>
                <a:off x="5711" y="2831"/>
                <a:ext cx="391" cy="435"/>
              </a:xfrm>
              <a:custGeom>
                <a:pathLst>
                  <a:path extrusionOk="0" h="435" w="778">
                    <a:moveTo>
                      <a:pt x="76" y="348"/>
                    </a:moveTo>
                    <a:lnTo>
                      <a:pt x="35" y="310"/>
                    </a:lnTo>
                    <a:lnTo>
                      <a:pt x="11" y="270"/>
                    </a:lnTo>
                    <a:lnTo>
                      <a:pt x="0" y="228"/>
                    </a:lnTo>
                    <a:lnTo>
                      <a:pt x="4" y="187"/>
                    </a:lnTo>
                    <a:lnTo>
                      <a:pt x="20" y="146"/>
                    </a:lnTo>
                    <a:lnTo>
                      <a:pt x="52" y="107"/>
                    </a:lnTo>
                    <a:lnTo>
                      <a:pt x="99" y="73"/>
                    </a:lnTo>
                    <a:lnTo>
                      <a:pt x="156" y="43"/>
                    </a:lnTo>
                    <a:lnTo>
                      <a:pt x="190" y="30"/>
                    </a:lnTo>
                    <a:lnTo>
                      <a:pt x="223" y="20"/>
                    </a:lnTo>
                    <a:lnTo>
                      <a:pt x="259" y="12"/>
                    </a:lnTo>
                    <a:lnTo>
                      <a:pt x="296" y="6"/>
                    </a:lnTo>
                    <a:lnTo>
                      <a:pt x="333" y="2"/>
                    </a:lnTo>
                    <a:lnTo>
                      <a:pt x="370" y="0"/>
                    </a:lnTo>
                    <a:lnTo>
                      <a:pt x="408" y="0"/>
                    </a:lnTo>
                    <a:lnTo>
                      <a:pt x="445" y="2"/>
                    </a:lnTo>
                    <a:lnTo>
                      <a:pt x="482" y="6"/>
                    </a:lnTo>
                    <a:lnTo>
                      <a:pt x="518" y="12"/>
                    </a:lnTo>
                    <a:lnTo>
                      <a:pt x="553" y="20"/>
                    </a:lnTo>
                    <a:lnTo>
                      <a:pt x="586" y="29"/>
                    </a:lnTo>
                    <a:lnTo>
                      <a:pt x="618" y="42"/>
                    </a:lnTo>
                    <a:lnTo>
                      <a:pt x="648" y="55"/>
                    </a:lnTo>
                    <a:lnTo>
                      <a:pt x="676" y="70"/>
                    </a:lnTo>
                    <a:lnTo>
                      <a:pt x="702" y="88"/>
                    </a:lnTo>
                    <a:lnTo>
                      <a:pt x="743" y="125"/>
                    </a:lnTo>
                    <a:lnTo>
                      <a:pt x="767" y="166"/>
                    </a:lnTo>
                    <a:lnTo>
                      <a:pt x="778" y="207"/>
                    </a:lnTo>
                    <a:lnTo>
                      <a:pt x="774" y="249"/>
                    </a:lnTo>
                    <a:lnTo>
                      <a:pt x="758" y="290"/>
                    </a:lnTo>
                    <a:lnTo>
                      <a:pt x="726" y="328"/>
                    </a:lnTo>
                    <a:lnTo>
                      <a:pt x="680" y="363"/>
                    </a:lnTo>
                    <a:lnTo>
                      <a:pt x="622" y="393"/>
                    </a:lnTo>
                    <a:lnTo>
                      <a:pt x="588" y="405"/>
                    </a:lnTo>
                    <a:lnTo>
                      <a:pt x="555" y="416"/>
                    </a:lnTo>
                    <a:lnTo>
                      <a:pt x="518" y="424"/>
                    </a:lnTo>
                    <a:lnTo>
                      <a:pt x="482" y="429"/>
                    </a:lnTo>
                    <a:lnTo>
                      <a:pt x="445" y="433"/>
                    </a:lnTo>
                    <a:lnTo>
                      <a:pt x="408" y="435"/>
                    </a:lnTo>
                    <a:lnTo>
                      <a:pt x="369" y="435"/>
                    </a:lnTo>
                    <a:lnTo>
                      <a:pt x="333" y="433"/>
                    </a:lnTo>
                    <a:lnTo>
                      <a:pt x="296" y="429"/>
                    </a:lnTo>
                    <a:lnTo>
                      <a:pt x="261" y="424"/>
                    </a:lnTo>
                    <a:lnTo>
                      <a:pt x="225" y="416"/>
                    </a:lnTo>
                    <a:lnTo>
                      <a:pt x="192" y="406"/>
                    </a:lnTo>
                    <a:lnTo>
                      <a:pt x="160" y="394"/>
                    </a:lnTo>
                    <a:lnTo>
                      <a:pt x="130" y="380"/>
                    </a:lnTo>
                    <a:lnTo>
                      <a:pt x="102" y="366"/>
                    </a:lnTo>
                    <a:lnTo>
                      <a:pt x="76" y="348"/>
                    </a:lnTo>
                    <a:close/>
                  </a:path>
                </a:pathLst>
              </a:custGeom>
              <a:solidFill>
                <a:srgbClr val="FFF9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3" name="Shape 173"/>
              <p:cNvSpPr/>
              <p:nvPr/>
            </p:nvSpPr>
            <p:spPr>
              <a:xfrm>
                <a:off x="5714" y="2834"/>
                <a:ext cx="384" cy="429"/>
              </a:xfrm>
              <a:custGeom>
                <a:pathLst>
                  <a:path extrusionOk="0" h="429" w="767">
                    <a:moveTo>
                      <a:pt x="76" y="343"/>
                    </a:moveTo>
                    <a:lnTo>
                      <a:pt x="37" y="305"/>
                    </a:lnTo>
                    <a:lnTo>
                      <a:pt x="11" y="266"/>
                    </a:lnTo>
                    <a:lnTo>
                      <a:pt x="0" y="225"/>
                    </a:lnTo>
                    <a:lnTo>
                      <a:pt x="3" y="184"/>
                    </a:lnTo>
                    <a:lnTo>
                      <a:pt x="22" y="144"/>
                    </a:lnTo>
                    <a:lnTo>
                      <a:pt x="52" y="106"/>
                    </a:lnTo>
                    <a:lnTo>
                      <a:pt x="96" y="72"/>
                    </a:lnTo>
                    <a:lnTo>
                      <a:pt x="154" y="43"/>
                    </a:lnTo>
                    <a:lnTo>
                      <a:pt x="186" y="30"/>
                    </a:lnTo>
                    <a:lnTo>
                      <a:pt x="221" y="21"/>
                    </a:lnTo>
                    <a:lnTo>
                      <a:pt x="256" y="13"/>
                    </a:lnTo>
                    <a:lnTo>
                      <a:pt x="292" y="6"/>
                    </a:lnTo>
                    <a:lnTo>
                      <a:pt x="327" y="2"/>
                    </a:lnTo>
                    <a:lnTo>
                      <a:pt x="364" y="0"/>
                    </a:lnTo>
                    <a:lnTo>
                      <a:pt x="402" y="0"/>
                    </a:lnTo>
                    <a:lnTo>
                      <a:pt x="439" y="2"/>
                    </a:lnTo>
                    <a:lnTo>
                      <a:pt x="474" y="6"/>
                    </a:lnTo>
                    <a:lnTo>
                      <a:pt x="510" y="13"/>
                    </a:lnTo>
                    <a:lnTo>
                      <a:pt x="543" y="20"/>
                    </a:lnTo>
                    <a:lnTo>
                      <a:pt x="577" y="29"/>
                    </a:lnTo>
                    <a:lnTo>
                      <a:pt x="608" y="42"/>
                    </a:lnTo>
                    <a:lnTo>
                      <a:pt x="638" y="54"/>
                    </a:lnTo>
                    <a:lnTo>
                      <a:pt x="666" y="70"/>
                    </a:lnTo>
                    <a:lnTo>
                      <a:pt x="690" y="87"/>
                    </a:lnTo>
                    <a:lnTo>
                      <a:pt x="729" y="124"/>
                    </a:lnTo>
                    <a:lnTo>
                      <a:pt x="755" y="164"/>
                    </a:lnTo>
                    <a:lnTo>
                      <a:pt x="767" y="204"/>
                    </a:lnTo>
                    <a:lnTo>
                      <a:pt x="763" y="246"/>
                    </a:lnTo>
                    <a:lnTo>
                      <a:pt x="744" y="286"/>
                    </a:lnTo>
                    <a:lnTo>
                      <a:pt x="714" y="323"/>
                    </a:lnTo>
                    <a:lnTo>
                      <a:pt x="670" y="357"/>
                    </a:lnTo>
                    <a:lnTo>
                      <a:pt x="612" y="387"/>
                    </a:lnTo>
                    <a:lnTo>
                      <a:pt x="580" y="399"/>
                    </a:lnTo>
                    <a:lnTo>
                      <a:pt x="545" y="409"/>
                    </a:lnTo>
                    <a:lnTo>
                      <a:pt x="510" y="417"/>
                    </a:lnTo>
                    <a:lnTo>
                      <a:pt x="474" y="423"/>
                    </a:lnTo>
                    <a:lnTo>
                      <a:pt x="439" y="427"/>
                    </a:lnTo>
                    <a:lnTo>
                      <a:pt x="402" y="429"/>
                    </a:lnTo>
                    <a:lnTo>
                      <a:pt x="364" y="429"/>
                    </a:lnTo>
                    <a:lnTo>
                      <a:pt x="327" y="427"/>
                    </a:lnTo>
                    <a:lnTo>
                      <a:pt x="292" y="423"/>
                    </a:lnTo>
                    <a:lnTo>
                      <a:pt x="256" y="417"/>
                    </a:lnTo>
                    <a:lnTo>
                      <a:pt x="223" y="410"/>
                    </a:lnTo>
                    <a:lnTo>
                      <a:pt x="189" y="400"/>
                    </a:lnTo>
                    <a:lnTo>
                      <a:pt x="158" y="388"/>
                    </a:lnTo>
                    <a:lnTo>
                      <a:pt x="128" y="375"/>
                    </a:lnTo>
                    <a:lnTo>
                      <a:pt x="100" y="360"/>
                    </a:lnTo>
                    <a:lnTo>
                      <a:pt x="76" y="343"/>
                    </a:lnTo>
                    <a:close/>
                  </a:path>
                </a:pathLst>
              </a:custGeom>
              <a:solidFill>
                <a:srgbClr val="FFF9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4" name="Shape 174"/>
              <p:cNvSpPr/>
              <p:nvPr/>
            </p:nvSpPr>
            <p:spPr>
              <a:xfrm>
                <a:off x="5719" y="2839"/>
                <a:ext cx="374" cy="419"/>
              </a:xfrm>
              <a:custGeom>
                <a:pathLst>
                  <a:path extrusionOk="0" h="419" w="748">
                    <a:moveTo>
                      <a:pt x="72" y="336"/>
                    </a:moveTo>
                    <a:lnTo>
                      <a:pt x="33" y="299"/>
                    </a:lnTo>
                    <a:lnTo>
                      <a:pt x="9" y="260"/>
                    </a:lnTo>
                    <a:lnTo>
                      <a:pt x="0" y="220"/>
                    </a:lnTo>
                    <a:lnTo>
                      <a:pt x="2" y="180"/>
                    </a:lnTo>
                    <a:lnTo>
                      <a:pt x="20" y="140"/>
                    </a:lnTo>
                    <a:lnTo>
                      <a:pt x="50" y="104"/>
                    </a:lnTo>
                    <a:lnTo>
                      <a:pt x="93" y="70"/>
                    </a:lnTo>
                    <a:lnTo>
                      <a:pt x="149" y="41"/>
                    </a:lnTo>
                    <a:lnTo>
                      <a:pt x="180" y="30"/>
                    </a:lnTo>
                    <a:lnTo>
                      <a:pt x="214" y="19"/>
                    </a:lnTo>
                    <a:lnTo>
                      <a:pt x="249" y="12"/>
                    </a:lnTo>
                    <a:lnTo>
                      <a:pt x="285" y="6"/>
                    </a:lnTo>
                    <a:lnTo>
                      <a:pt x="320" y="1"/>
                    </a:lnTo>
                    <a:lnTo>
                      <a:pt x="355" y="0"/>
                    </a:lnTo>
                    <a:lnTo>
                      <a:pt x="393" y="0"/>
                    </a:lnTo>
                    <a:lnTo>
                      <a:pt x="428" y="1"/>
                    </a:lnTo>
                    <a:lnTo>
                      <a:pt x="463" y="6"/>
                    </a:lnTo>
                    <a:lnTo>
                      <a:pt x="499" y="12"/>
                    </a:lnTo>
                    <a:lnTo>
                      <a:pt x="532" y="19"/>
                    </a:lnTo>
                    <a:lnTo>
                      <a:pt x="564" y="29"/>
                    </a:lnTo>
                    <a:lnTo>
                      <a:pt x="596" y="40"/>
                    </a:lnTo>
                    <a:lnTo>
                      <a:pt x="624" y="54"/>
                    </a:lnTo>
                    <a:lnTo>
                      <a:pt x="652" y="68"/>
                    </a:lnTo>
                    <a:lnTo>
                      <a:pt x="676" y="85"/>
                    </a:lnTo>
                    <a:lnTo>
                      <a:pt x="715" y="121"/>
                    </a:lnTo>
                    <a:lnTo>
                      <a:pt x="739" y="160"/>
                    </a:lnTo>
                    <a:lnTo>
                      <a:pt x="748" y="200"/>
                    </a:lnTo>
                    <a:lnTo>
                      <a:pt x="746" y="240"/>
                    </a:lnTo>
                    <a:lnTo>
                      <a:pt x="728" y="280"/>
                    </a:lnTo>
                    <a:lnTo>
                      <a:pt x="698" y="316"/>
                    </a:lnTo>
                    <a:lnTo>
                      <a:pt x="653" y="349"/>
                    </a:lnTo>
                    <a:lnTo>
                      <a:pt x="598" y="379"/>
                    </a:lnTo>
                    <a:lnTo>
                      <a:pt x="566" y="390"/>
                    </a:lnTo>
                    <a:lnTo>
                      <a:pt x="532" y="400"/>
                    </a:lnTo>
                    <a:lnTo>
                      <a:pt x="499" y="408"/>
                    </a:lnTo>
                    <a:lnTo>
                      <a:pt x="463" y="414"/>
                    </a:lnTo>
                    <a:lnTo>
                      <a:pt x="428" y="418"/>
                    </a:lnTo>
                    <a:lnTo>
                      <a:pt x="391" y="419"/>
                    </a:lnTo>
                    <a:lnTo>
                      <a:pt x="355" y="419"/>
                    </a:lnTo>
                    <a:lnTo>
                      <a:pt x="320" y="418"/>
                    </a:lnTo>
                    <a:lnTo>
                      <a:pt x="285" y="414"/>
                    </a:lnTo>
                    <a:lnTo>
                      <a:pt x="249" y="408"/>
                    </a:lnTo>
                    <a:lnTo>
                      <a:pt x="216" y="400"/>
                    </a:lnTo>
                    <a:lnTo>
                      <a:pt x="184" y="391"/>
                    </a:lnTo>
                    <a:lnTo>
                      <a:pt x="153" y="380"/>
                    </a:lnTo>
                    <a:lnTo>
                      <a:pt x="125" y="367"/>
                    </a:lnTo>
                    <a:lnTo>
                      <a:pt x="97" y="352"/>
                    </a:lnTo>
                    <a:lnTo>
                      <a:pt x="72" y="336"/>
                    </a:lnTo>
                    <a:close/>
                  </a:path>
                </a:pathLst>
              </a:custGeom>
              <a:solidFill>
                <a:srgbClr val="FFF9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5" name="Shape 175"/>
              <p:cNvSpPr/>
              <p:nvPr/>
            </p:nvSpPr>
            <p:spPr>
              <a:xfrm>
                <a:off x="5722" y="2843"/>
                <a:ext cx="367" cy="412"/>
              </a:xfrm>
              <a:custGeom>
                <a:pathLst>
                  <a:path extrusionOk="0" h="412" w="738">
                    <a:moveTo>
                      <a:pt x="73" y="329"/>
                    </a:moveTo>
                    <a:lnTo>
                      <a:pt x="34" y="293"/>
                    </a:lnTo>
                    <a:lnTo>
                      <a:pt x="12" y="255"/>
                    </a:lnTo>
                    <a:lnTo>
                      <a:pt x="0" y="216"/>
                    </a:lnTo>
                    <a:lnTo>
                      <a:pt x="4" y="177"/>
                    </a:lnTo>
                    <a:lnTo>
                      <a:pt x="21" y="138"/>
                    </a:lnTo>
                    <a:lnTo>
                      <a:pt x="51" y="102"/>
                    </a:lnTo>
                    <a:lnTo>
                      <a:pt x="94" y="69"/>
                    </a:lnTo>
                    <a:lnTo>
                      <a:pt x="149" y="41"/>
                    </a:lnTo>
                    <a:lnTo>
                      <a:pt x="181" y="30"/>
                    </a:lnTo>
                    <a:lnTo>
                      <a:pt x="213" y="19"/>
                    </a:lnTo>
                    <a:lnTo>
                      <a:pt x="246" y="12"/>
                    </a:lnTo>
                    <a:lnTo>
                      <a:pt x="282" y="6"/>
                    </a:lnTo>
                    <a:lnTo>
                      <a:pt x="315" y="2"/>
                    </a:lnTo>
                    <a:lnTo>
                      <a:pt x="350" y="0"/>
                    </a:lnTo>
                    <a:lnTo>
                      <a:pt x="386" y="0"/>
                    </a:lnTo>
                    <a:lnTo>
                      <a:pt x="421" y="2"/>
                    </a:lnTo>
                    <a:lnTo>
                      <a:pt x="457" y="6"/>
                    </a:lnTo>
                    <a:lnTo>
                      <a:pt x="490" y="11"/>
                    </a:lnTo>
                    <a:lnTo>
                      <a:pt x="524" y="18"/>
                    </a:lnTo>
                    <a:lnTo>
                      <a:pt x="555" y="28"/>
                    </a:lnTo>
                    <a:lnTo>
                      <a:pt x="585" y="39"/>
                    </a:lnTo>
                    <a:lnTo>
                      <a:pt x="613" y="52"/>
                    </a:lnTo>
                    <a:lnTo>
                      <a:pt x="639" y="66"/>
                    </a:lnTo>
                    <a:lnTo>
                      <a:pt x="663" y="83"/>
                    </a:lnTo>
                    <a:lnTo>
                      <a:pt x="702" y="118"/>
                    </a:lnTo>
                    <a:lnTo>
                      <a:pt x="727" y="157"/>
                    </a:lnTo>
                    <a:lnTo>
                      <a:pt x="738" y="195"/>
                    </a:lnTo>
                    <a:lnTo>
                      <a:pt x="734" y="235"/>
                    </a:lnTo>
                    <a:lnTo>
                      <a:pt x="717" y="273"/>
                    </a:lnTo>
                    <a:lnTo>
                      <a:pt x="687" y="310"/>
                    </a:lnTo>
                    <a:lnTo>
                      <a:pt x="645" y="343"/>
                    </a:lnTo>
                    <a:lnTo>
                      <a:pt x="589" y="371"/>
                    </a:lnTo>
                    <a:lnTo>
                      <a:pt x="557" y="383"/>
                    </a:lnTo>
                    <a:lnTo>
                      <a:pt x="525" y="393"/>
                    </a:lnTo>
                    <a:lnTo>
                      <a:pt x="492" y="401"/>
                    </a:lnTo>
                    <a:lnTo>
                      <a:pt x="457" y="406"/>
                    </a:lnTo>
                    <a:lnTo>
                      <a:pt x="421" y="410"/>
                    </a:lnTo>
                    <a:lnTo>
                      <a:pt x="388" y="412"/>
                    </a:lnTo>
                    <a:lnTo>
                      <a:pt x="352" y="412"/>
                    </a:lnTo>
                    <a:lnTo>
                      <a:pt x="317" y="410"/>
                    </a:lnTo>
                    <a:lnTo>
                      <a:pt x="282" y="406"/>
                    </a:lnTo>
                    <a:lnTo>
                      <a:pt x="248" y="401"/>
                    </a:lnTo>
                    <a:lnTo>
                      <a:pt x="215" y="393"/>
                    </a:lnTo>
                    <a:lnTo>
                      <a:pt x="183" y="384"/>
                    </a:lnTo>
                    <a:lnTo>
                      <a:pt x="153" y="372"/>
                    </a:lnTo>
                    <a:lnTo>
                      <a:pt x="123" y="360"/>
                    </a:lnTo>
                    <a:lnTo>
                      <a:pt x="97" y="345"/>
                    </a:lnTo>
                    <a:lnTo>
                      <a:pt x="73" y="329"/>
                    </a:lnTo>
                    <a:close/>
                  </a:path>
                </a:pathLst>
              </a:custGeom>
              <a:solidFill>
                <a:srgbClr val="FFF7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6" name="Shape 176"/>
              <p:cNvSpPr/>
              <p:nvPr/>
            </p:nvSpPr>
            <p:spPr>
              <a:xfrm>
                <a:off x="5726" y="2848"/>
                <a:ext cx="361" cy="402"/>
              </a:xfrm>
              <a:custGeom>
                <a:pathLst>
                  <a:path extrusionOk="0" h="402" w="718">
                    <a:moveTo>
                      <a:pt x="70" y="322"/>
                    </a:moveTo>
                    <a:lnTo>
                      <a:pt x="33" y="286"/>
                    </a:lnTo>
                    <a:lnTo>
                      <a:pt x="9" y="249"/>
                    </a:lnTo>
                    <a:lnTo>
                      <a:pt x="0" y="210"/>
                    </a:lnTo>
                    <a:lnTo>
                      <a:pt x="2" y="172"/>
                    </a:lnTo>
                    <a:lnTo>
                      <a:pt x="18" y="134"/>
                    </a:lnTo>
                    <a:lnTo>
                      <a:pt x="48" y="99"/>
                    </a:lnTo>
                    <a:lnTo>
                      <a:pt x="89" y="66"/>
                    </a:lnTo>
                    <a:lnTo>
                      <a:pt x="143" y="39"/>
                    </a:lnTo>
                    <a:lnTo>
                      <a:pt x="175" y="28"/>
                    </a:lnTo>
                    <a:lnTo>
                      <a:pt x="206" y="19"/>
                    </a:lnTo>
                    <a:lnTo>
                      <a:pt x="238" y="10"/>
                    </a:lnTo>
                    <a:lnTo>
                      <a:pt x="273" y="5"/>
                    </a:lnTo>
                    <a:lnTo>
                      <a:pt x="307" y="1"/>
                    </a:lnTo>
                    <a:lnTo>
                      <a:pt x="342" y="0"/>
                    </a:lnTo>
                    <a:lnTo>
                      <a:pt x="376" y="0"/>
                    </a:lnTo>
                    <a:lnTo>
                      <a:pt x="411" y="1"/>
                    </a:lnTo>
                    <a:lnTo>
                      <a:pt x="445" y="5"/>
                    </a:lnTo>
                    <a:lnTo>
                      <a:pt x="478" y="10"/>
                    </a:lnTo>
                    <a:lnTo>
                      <a:pt x="510" y="17"/>
                    </a:lnTo>
                    <a:lnTo>
                      <a:pt x="542" y="27"/>
                    </a:lnTo>
                    <a:lnTo>
                      <a:pt x="571" y="37"/>
                    </a:lnTo>
                    <a:lnTo>
                      <a:pt x="599" y="50"/>
                    </a:lnTo>
                    <a:lnTo>
                      <a:pt x="623" y="64"/>
                    </a:lnTo>
                    <a:lnTo>
                      <a:pt x="648" y="80"/>
                    </a:lnTo>
                    <a:lnTo>
                      <a:pt x="685" y="115"/>
                    </a:lnTo>
                    <a:lnTo>
                      <a:pt x="709" y="153"/>
                    </a:lnTo>
                    <a:lnTo>
                      <a:pt x="718" y="191"/>
                    </a:lnTo>
                    <a:lnTo>
                      <a:pt x="715" y="230"/>
                    </a:lnTo>
                    <a:lnTo>
                      <a:pt x="700" y="267"/>
                    </a:lnTo>
                    <a:lnTo>
                      <a:pt x="670" y="303"/>
                    </a:lnTo>
                    <a:lnTo>
                      <a:pt x="629" y="335"/>
                    </a:lnTo>
                    <a:lnTo>
                      <a:pt x="575" y="362"/>
                    </a:lnTo>
                    <a:lnTo>
                      <a:pt x="543" y="374"/>
                    </a:lnTo>
                    <a:lnTo>
                      <a:pt x="512" y="383"/>
                    </a:lnTo>
                    <a:lnTo>
                      <a:pt x="478" y="391"/>
                    </a:lnTo>
                    <a:lnTo>
                      <a:pt x="445" y="397"/>
                    </a:lnTo>
                    <a:lnTo>
                      <a:pt x="411" y="401"/>
                    </a:lnTo>
                    <a:lnTo>
                      <a:pt x="376" y="402"/>
                    </a:lnTo>
                    <a:lnTo>
                      <a:pt x="340" y="402"/>
                    </a:lnTo>
                    <a:lnTo>
                      <a:pt x="307" y="401"/>
                    </a:lnTo>
                    <a:lnTo>
                      <a:pt x="273" y="397"/>
                    </a:lnTo>
                    <a:lnTo>
                      <a:pt x="240" y="391"/>
                    </a:lnTo>
                    <a:lnTo>
                      <a:pt x="206" y="384"/>
                    </a:lnTo>
                    <a:lnTo>
                      <a:pt x="177" y="375"/>
                    </a:lnTo>
                    <a:lnTo>
                      <a:pt x="147" y="364"/>
                    </a:lnTo>
                    <a:lnTo>
                      <a:pt x="119" y="352"/>
                    </a:lnTo>
                    <a:lnTo>
                      <a:pt x="93" y="337"/>
                    </a:lnTo>
                    <a:lnTo>
                      <a:pt x="70" y="322"/>
                    </a:lnTo>
                    <a:close/>
                  </a:path>
                </a:pathLst>
              </a:custGeom>
              <a:solidFill>
                <a:srgbClr val="FFF7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7" name="Shape 177"/>
              <p:cNvSpPr/>
              <p:nvPr/>
            </p:nvSpPr>
            <p:spPr>
              <a:xfrm>
                <a:off x="5729" y="2852"/>
                <a:ext cx="353" cy="395"/>
              </a:xfrm>
              <a:custGeom>
                <a:pathLst>
                  <a:path extrusionOk="0" h="395" w="706">
                    <a:moveTo>
                      <a:pt x="71" y="316"/>
                    </a:moveTo>
                    <a:lnTo>
                      <a:pt x="34" y="281"/>
                    </a:lnTo>
                    <a:lnTo>
                      <a:pt x="12" y="245"/>
                    </a:lnTo>
                    <a:lnTo>
                      <a:pt x="0" y="207"/>
                    </a:lnTo>
                    <a:lnTo>
                      <a:pt x="4" y="169"/>
                    </a:lnTo>
                    <a:lnTo>
                      <a:pt x="19" y="132"/>
                    </a:lnTo>
                    <a:lnTo>
                      <a:pt x="49" y="97"/>
                    </a:lnTo>
                    <a:lnTo>
                      <a:pt x="90" y="66"/>
                    </a:lnTo>
                    <a:lnTo>
                      <a:pt x="142" y="38"/>
                    </a:lnTo>
                    <a:lnTo>
                      <a:pt x="172" y="27"/>
                    </a:lnTo>
                    <a:lnTo>
                      <a:pt x="203" y="18"/>
                    </a:lnTo>
                    <a:lnTo>
                      <a:pt x="235" y="10"/>
                    </a:lnTo>
                    <a:lnTo>
                      <a:pt x="268" y="5"/>
                    </a:lnTo>
                    <a:lnTo>
                      <a:pt x="302" y="1"/>
                    </a:lnTo>
                    <a:lnTo>
                      <a:pt x="335" y="0"/>
                    </a:lnTo>
                    <a:lnTo>
                      <a:pt x="371" y="0"/>
                    </a:lnTo>
                    <a:lnTo>
                      <a:pt x="404" y="1"/>
                    </a:lnTo>
                    <a:lnTo>
                      <a:pt x="438" y="5"/>
                    </a:lnTo>
                    <a:lnTo>
                      <a:pt x="470" y="10"/>
                    </a:lnTo>
                    <a:lnTo>
                      <a:pt x="501" y="18"/>
                    </a:lnTo>
                    <a:lnTo>
                      <a:pt x="533" y="27"/>
                    </a:lnTo>
                    <a:lnTo>
                      <a:pt x="561" y="37"/>
                    </a:lnTo>
                    <a:lnTo>
                      <a:pt x="589" y="50"/>
                    </a:lnTo>
                    <a:lnTo>
                      <a:pt x="615" y="63"/>
                    </a:lnTo>
                    <a:lnTo>
                      <a:pt x="637" y="79"/>
                    </a:lnTo>
                    <a:lnTo>
                      <a:pt x="674" y="113"/>
                    </a:lnTo>
                    <a:lnTo>
                      <a:pt x="697" y="150"/>
                    </a:lnTo>
                    <a:lnTo>
                      <a:pt x="706" y="187"/>
                    </a:lnTo>
                    <a:lnTo>
                      <a:pt x="704" y="226"/>
                    </a:lnTo>
                    <a:lnTo>
                      <a:pt x="687" y="262"/>
                    </a:lnTo>
                    <a:lnTo>
                      <a:pt x="658" y="297"/>
                    </a:lnTo>
                    <a:lnTo>
                      <a:pt x="617" y="328"/>
                    </a:lnTo>
                    <a:lnTo>
                      <a:pt x="564" y="355"/>
                    </a:lnTo>
                    <a:lnTo>
                      <a:pt x="535" y="367"/>
                    </a:lnTo>
                    <a:lnTo>
                      <a:pt x="503" y="376"/>
                    </a:lnTo>
                    <a:lnTo>
                      <a:pt x="471" y="383"/>
                    </a:lnTo>
                    <a:lnTo>
                      <a:pt x="438" y="388"/>
                    </a:lnTo>
                    <a:lnTo>
                      <a:pt x="404" y="393"/>
                    </a:lnTo>
                    <a:lnTo>
                      <a:pt x="371" y="395"/>
                    </a:lnTo>
                    <a:lnTo>
                      <a:pt x="335" y="395"/>
                    </a:lnTo>
                    <a:lnTo>
                      <a:pt x="302" y="393"/>
                    </a:lnTo>
                    <a:lnTo>
                      <a:pt x="268" y="389"/>
                    </a:lnTo>
                    <a:lnTo>
                      <a:pt x="237" y="384"/>
                    </a:lnTo>
                    <a:lnTo>
                      <a:pt x="205" y="377"/>
                    </a:lnTo>
                    <a:lnTo>
                      <a:pt x="175" y="368"/>
                    </a:lnTo>
                    <a:lnTo>
                      <a:pt x="146" y="357"/>
                    </a:lnTo>
                    <a:lnTo>
                      <a:pt x="119" y="345"/>
                    </a:lnTo>
                    <a:lnTo>
                      <a:pt x="93" y="331"/>
                    </a:lnTo>
                    <a:lnTo>
                      <a:pt x="71" y="316"/>
                    </a:lnTo>
                    <a:close/>
                  </a:path>
                </a:pathLst>
              </a:custGeom>
              <a:solidFill>
                <a:srgbClr val="FFF7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8" name="Shape 178"/>
              <p:cNvSpPr/>
              <p:nvPr/>
            </p:nvSpPr>
            <p:spPr>
              <a:xfrm>
                <a:off x="5734" y="2856"/>
                <a:ext cx="345" cy="385"/>
              </a:xfrm>
              <a:custGeom>
                <a:pathLst>
                  <a:path extrusionOk="0" h="385" w="689">
                    <a:moveTo>
                      <a:pt x="67" y="308"/>
                    </a:moveTo>
                    <a:lnTo>
                      <a:pt x="31" y="275"/>
                    </a:lnTo>
                    <a:lnTo>
                      <a:pt x="9" y="239"/>
                    </a:lnTo>
                    <a:lnTo>
                      <a:pt x="0" y="202"/>
                    </a:lnTo>
                    <a:lnTo>
                      <a:pt x="2" y="165"/>
                    </a:lnTo>
                    <a:lnTo>
                      <a:pt x="18" y="128"/>
                    </a:lnTo>
                    <a:lnTo>
                      <a:pt x="46" y="95"/>
                    </a:lnTo>
                    <a:lnTo>
                      <a:pt x="85" y="64"/>
                    </a:lnTo>
                    <a:lnTo>
                      <a:pt x="137" y="38"/>
                    </a:lnTo>
                    <a:lnTo>
                      <a:pt x="167" y="26"/>
                    </a:lnTo>
                    <a:lnTo>
                      <a:pt x="197" y="18"/>
                    </a:lnTo>
                    <a:lnTo>
                      <a:pt x="229" y="11"/>
                    </a:lnTo>
                    <a:lnTo>
                      <a:pt x="262" y="5"/>
                    </a:lnTo>
                    <a:lnTo>
                      <a:pt x="294" y="1"/>
                    </a:lnTo>
                    <a:lnTo>
                      <a:pt x="327" y="0"/>
                    </a:lnTo>
                    <a:lnTo>
                      <a:pt x="361" y="0"/>
                    </a:lnTo>
                    <a:lnTo>
                      <a:pt x="394" y="1"/>
                    </a:lnTo>
                    <a:lnTo>
                      <a:pt x="426" y="5"/>
                    </a:lnTo>
                    <a:lnTo>
                      <a:pt x="460" y="11"/>
                    </a:lnTo>
                    <a:lnTo>
                      <a:pt x="489" y="18"/>
                    </a:lnTo>
                    <a:lnTo>
                      <a:pt x="519" y="26"/>
                    </a:lnTo>
                    <a:lnTo>
                      <a:pt x="547" y="37"/>
                    </a:lnTo>
                    <a:lnTo>
                      <a:pt x="575" y="48"/>
                    </a:lnTo>
                    <a:lnTo>
                      <a:pt x="599" y="62"/>
                    </a:lnTo>
                    <a:lnTo>
                      <a:pt x="622" y="77"/>
                    </a:lnTo>
                    <a:lnTo>
                      <a:pt x="657" y="111"/>
                    </a:lnTo>
                    <a:lnTo>
                      <a:pt x="679" y="147"/>
                    </a:lnTo>
                    <a:lnTo>
                      <a:pt x="689" y="183"/>
                    </a:lnTo>
                    <a:lnTo>
                      <a:pt x="687" y="221"/>
                    </a:lnTo>
                    <a:lnTo>
                      <a:pt x="670" y="257"/>
                    </a:lnTo>
                    <a:lnTo>
                      <a:pt x="642" y="291"/>
                    </a:lnTo>
                    <a:lnTo>
                      <a:pt x="603" y="322"/>
                    </a:lnTo>
                    <a:lnTo>
                      <a:pt x="551" y="348"/>
                    </a:lnTo>
                    <a:lnTo>
                      <a:pt x="521" y="359"/>
                    </a:lnTo>
                    <a:lnTo>
                      <a:pt x="491" y="368"/>
                    </a:lnTo>
                    <a:lnTo>
                      <a:pt x="460" y="375"/>
                    </a:lnTo>
                    <a:lnTo>
                      <a:pt x="426" y="380"/>
                    </a:lnTo>
                    <a:lnTo>
                      <a:pt x="394" y="384"/>
                    </a:lnTo>
                    <a:lnTo>
                      <a:pt x="361" y="385"/>
                    </a:lnTo>
                    <a:lnTo>
                      <a:pt x="327" y="385"/>
                    </a:lnTo>
                    <a:lnTo>
                      <a:pt x="294" y="384"/>
                    </a:lnTo>
                    <a:lnTo>
                      <a:pt x="262" y="380"/>
                    </a:lnTo>
                    <a:lnTo>
                      <a:pt x="229" y="375"/>
                    </a:lnTo>
                    <a:lnTo>
                      <a:pt x="199" y="368"/>
                    </a:lnTo>
                    <a:lnTo>
                      <a:pt x="169" y="359"/>
                    </a:lnTo>
                    <a:lnTo>
                      <a:pt x="141" y="349"/>
                    </a:lnTo>
                    <a:lnTo>
                      <a:pt x="113" y="338"/>
                    </a:lnTo>
                    <a:lnTo>
                      <a:pt x="89" y="324"/>
                    </a:lnTo>
                    <a:lnTo>
                      <a:pt x="67" y="308"/>
                    </a:lnTo>
                    <a:close/>
                  </a:path>
                </a:pathLst>
              </a:custGeom>
              <a:solidFill>
                <a:srgbClr val="FFF4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79" name="Shape 179"/>
              <p:cNvSpPr/>
              <p:nvPr/>
            </p:nvSpPr>
            <p:spPr>
              <a:xfrm>
                <a:off x="5737" y="2859"/>
                <a:ext cx="337" cy="379"/>
              </a:xfrm>
              <a:custGeom>
                <a:pathLst>
                  <a:path extrusionOk="0" h="379" w="678">
                    <a:moveTo>
                      <a:pt x="67" y="303"/>
                    </a:moveTo>
                    <a:lnTo>
                      <a:pt x="32" y="270"/>
                    </a:lnTo>
                    <a:lnTo>
                      <a:pt x="10" y="235"/>
                    </a:lnTo>
                    <a:lnTo>
                      <a:pt x="0" y="199"/>
                    </a:lnTo>
                    <a:lnTo>
                      <a:pt x="4" y="163"/>
                    </a:lnTo>
                    <a:lnTo>
                      <a:pt x="19" y="127"/>
                    </a:lnTo>
                    <a:lnTo>
                      <a:pt x="47" y="94"/>
                    </a:lnTo>
                    <a:lnTo>
                      <a:pt x="86" y="64"/>
                    </a:lnTo>
                    <a:lnTo>
                      <a:pt x="136" y="38"/>
                    </a:lnTo>
                    <a:lnTo>
                      <a:pt x="166" y="27"/>
                    </a:lnTo>
                    <a:lnTo>
                      <a:pt x="196" y="18"/>
                    </a:lnTo>
                    <a:lnTo>
                      <a:pt x="226" y="11"/>
                    </a:lnTo>
                    <a:lnTo>
                      <a:pt x="259" y="5"/>
                    </a:lnTo>
                    <a:lnTo>
                      <a:pt x="291" y="2"/>
                    </a:lnTo>
                    <a:lnTo>
                      <a:pt x="322" y="0"/>
                    </a:lnTo>
                    <a:lnTo>
                      <a:pt x="356" y="0"/>
                    </a:lnTo>
                    <a:lnTo>
                      <a:pt x="387" y="2"/>
                    </a:lnTo>
                    <a:lnTo>
                      <a:pt x="421" y="5"/>
                    </a:lnTo>
                    <a:lnTo>
                      <a:pt x="451" y="11"/>
                    </a:lnTo>
                    <a:lnTo>
                      <a:pt x="482" y="18"/>
                    </a:lnTo>
                    <a:lnTo>
                      <a:pt x="510" y="26"/>
                    </a:lnTo>
                    <a:lnTo>
                      <a:pt x="538" y="37"/>
                    </a:lnTo>
                    <a:lnTo>
                      <a:pt x="564" y="48"/>
                    </a:lnTo>
                    <a:lnTo>
                      <a:pt x="589" y="62"/>
                    </a:lnTo>
                    <a:lnTo>
                      <a:pt x="611" y="76"/>
                    </a:lnTo>
                    <a:lnTo>
                      <a:pt x="646" y="110"/>
                    </a:lnTo>
                    <a:lnTo>
                      <a:pt x="669" y="145"/>
                    </a:lnTo>
                    <a:lnTo>
                      <a:pt x="678" y="180"/>
                    </a:lnTo>
                    <a:lnTo>
                      <a:pt x="674" y="217"/>
                    </a:lnTo>
                    <a:lnTo>
                      <a:pt x="659" y="252"/>
                    </a:lnTo>
                    <a:lnTo>
                      <a:pt x="631" y="286"/>
                    </a:lnTo>
                    <a:lnTo>
                      <a:pt x="592" y="316"/>
                    </a:lnTo>
                    <a:lnTo>
                      <a:pt x="542" y="342"/>
                    </a:lnTo>
                    <a:lnTo>
                      <a:pt x="512" y="352"/>
                    </a:lnTo>
                    <a:lnTo>
                      <a:pt x="482" y="362"/>
                    </a:lnTo>
                    <a:lnTo>
                      <a:pt x="453" y="369"/>
                    </a:lnTo>
                    <a:lnTo>
                      <a:pt x="419" y="374"/>
                    </a:lnTo>
                    <a:lnTo>
                      <a:pt x="387" y="377"/>
                    </a:lnTo>
                    <a:lnTo>
                      <a:pt x="356" y="379"/>
                    </a:lnTo>
                    <a:lnTo>
                      <a:pt x="322" y="379"/>
                    </a:lnTo>
                    <a:lnTo>
                      <a:pt x="291" y="377"/>
                    </a:lnTo>
                    <a:lnTo>
                      <a:pt x="257" y="374"/>
                    </a:lnTo>
                    <a:lnTo>
                      <a:pt x="227" y="369"/>
                    </a:lnTo>
                    <a:lnTo>
                      <a:pt x="196" y="362"/>
                    </a:lnTo>
                    <a:lnTo>
                      <a:pt x="168" y="353"/>
                    </a:lnTo>
                    <a:lnTo>
                      <a:pt x="140" y="343"/>
                    </a:lnTo>
                    <a:lnTo>
                      <a:pt x="114" y="331"/>
                    </a:lnTo>
                    <a:lnTo>
                      <a:pt x="90" y="318"/>
                    </a:lnTo>
                    <a:lnTo>
                      <a:pt x="67" y="303"/>
                    </a:lnTo>
                    <a:close/>
                  </a:path>
                </a:pathLst>
              </a:custGeom>
              <a:solidFill>
                <a:srgbClr val="FFF4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0" name="Shape 180"/>
              <p:cNvSpPr/>
              <p:nvPr/>
            </p:nvSpPr>
            <p:spPr>
              <a:xfrm>
                <a:off x="5740" y="2863"/>
                <a:ext cx="330" cy="371"/>
              </a:xfrm>
              <a:custGeom>
                <a:pathLst>
                  <a:path extrusionOk="0" h="371" w="661">
                    <a:moveTo>
                      <a:pt x="65" y="296"/>
                    </a:moveTo>
                    <a:lnTo>
                      <a:pt x="31" y="264"/>
                    </a:lnTo>
                    <a:lnTo>
                      <a:pt x="9" y="230"/>
                    </a:lnTo>
                    <a:lnTo>
                      <a:pt x="0" y="194"/>
                    </a:lnTo>
                    <a:lnTo>
                      <a:pt x="3" y="159"/>
                    </a:lnTo>
                    <a:lnTo>
                      <a:pt x="18" y="124"/>
                    </a:lnTo>
                    <a:lnTo>
                      <a:pt x="46" y="92"/>
                    </a:lnTo>
                    <a:lnTo>
                      <a:pt x="83" y="62"/>
                    </a:lnTo>
                    <a:lnTo>
                      <a:pt x="134" y="37"/>
                    </a:lnTo>
                    <a:lnTo>
                      <a:pt x="162" y="26"/>
                    </a:lnTo>
                    <a:lnTo>
                      <a:pt x="191" y="18"/>
                    </a:lnTo>
                    <a:lnTo>
                      <a:pt x="221" y="11"/>
                    </a:lnTo>
                    <a:lnTo>
                      <a:pt x="253" y="6"/>
                    </a:lnTo>
                    <a:lnTo>
                      <a:pt x="283" y="2"/>
                    </a:lnTo>
                    <a:lnTo>
                      <a:pt x="314" y="0"/>
                    </a:lnTo>
                    <a:lnTo>
                      <a:pt x="348" y="0"/>
                    </a:lnTo>
                    <a:lnTo>
                      <a:pt x="379" y="2"/>
                    </a:lnTo>
                    <a:lnTo>
                      <a:pt x="409" y="6"/>
                    </a:lnTo>
                    <a:lnTo>
                      <a:pt x="441" y="11"/>
                    </a:lnTo>
                    <a:lnTo>
                      <a:pt x="469" y="18"/>
                    </a:lnTo>
                    <a:lnTo>
                      <a:pt x="499" y="26"/>
                    </a:lnTo>
                    <a:lnTo>
                      <a:pt x="525" y="36"/>
                    </a:lnTo>
                    <a:lnTo>
                      <a:pt x="551" y="47"/>
                    </a:lnTo>
                    <a:lnTo>
                      <a:pt x="575" y="61"/>
                    </a:lnTo>
                    <a:lnTo>
                      <a:pt x="595" y="75"/>
                    </a:lnTo>
                    <a:lnTo>
                      <a:pt x="631" y="108"/>
                    </a:lnTo>
                    <a:lnTo>
                      <a:pt x="651" y="142"/>
                    </a:lnTo>
                    <a:lnTo>
                      <a:pt x="661" y="177"/>
                    </a:lnTo>
                    <a:lnTo>
                      <a:pt x="659" y="213"/>
                    </a:lnTo>
                    <a:lnTo>
                      <a:pt x="644" y="247"/>
                    </a:lnTo>
                    <a:lnTo>
                      <a:pt x="616" y="280"/>
                    </a:lnTo>
                    <a:lnTo>
                      <a:pt x="579" y="310"/>
                    </a:lnTo>
                    <a:lnTo>
                      <a:pt x="528" y="335"/>
                    </a:lnTo>
                    <a:lnTo>
                      <a:pt x="501" y="345"/>
                    </a:lnTo>
                    <a:lnTo>
                      <a:pt x="471" y="353"/>
                    </a:lnTo>
                    <a:lnTo>
                      <a:pt x="441" y="361"/>
                    </a:lnTo>
                    <a:lnTo>
                      <a:pt x="409" y="366"/>
                    </a:lnTo>
                    <a:lnTo>
                      <a:pt x="378" y="369"/>
                    </a:lnTo>
                    <a:lnTo>
                      <a:pt x="346" y="371"/>
                    </a:lnTo>
                    <a:lnTo>
                      <a:pt x="314" y="371"/>
                    </a:lnTo>
                    <a:lnTo>
                      <a:pt x="283" y="369"/>
                    </a:lnTo>
                    <a:lnTo>
                      <a:pt x="251" y="366"/>
                    </a:lnTo>
                    <a:lnTo>
                      <a:pt x="221" y="361"/>
                    </a:lnTo>
                    <a:lnTo>
                      <a:pt x="191" y="353"/>
                    </a:lnTo>
                    <a:lnTo>
                      <a:pt x="164" y="345"/>
                    </a:lnTo>
                    <a:lnTo>
                      <a:pt x="136" y="336"/>
                    </a:lnTo>
                    <a:lnTo>
                      <a:pt x="110" y="324"/>
                    </a:lnTo>
                    <a:lnTo>
                      <a:pt x="87" y="311"/>
                    </a:lnTo>
                    <a:lnTo>
                      <a:pt x="65" y="296"/>
                    </a:lnTo>
                    <a:close/>
                  </a:path>
                </a:pathLst>
              </a:custGeom>
              <a:solidFill>
                <a:srgbClr val="FFF4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1" name="Shape 181"/>
              <p:cNvSpPr/>
              <p:nvPr/>
            </p:nvSpPr>
            <p:spPr>
              <a:xfrm>
                <a:off x="5744" y="2868"/>
                <a:ext cx="324" cy="362"/>
              </a:xfrm>
              <a:custGeom>
                <a:pathLst>
                  <a:path extrusionOk="0" h="362" w="648">
                    <a:moveTo>
                      <a:pt x="63" y="289"/>
                    </a:moveTo>
                    <a:lnTo>
                      <a:pt x="30" y="258"/>
                    </a:lnTo>
                    <a:lnTo>
                      <a:pt x="9" y="225"/>
                    </a:lnTo>
                    <a:lnTo>
                      <a:pt x="0" y="189"/>
                    </a:lnTo>
                    <a:lnTo>
                      <a:pt x="4" y="155"/>
                    </a:lnTo>
                    <a:lnTo>
                      <a:pt x="19" y="121"/>
                    </a:lnTo>
                    <a:lnTo>
                      <a:pt x="45" y="89"/>
                    </a:lnTo>
                    <a:lnTo>
                      <a:pt x="82" y="61"/>
                    </a:lnTo>
                    <a:lnTo>
                      <a:pt x="130" y="36"/>
                    </a:lnTo>
                    <a:lnTo>
                      <a:pt x="158" y="26"/>
                    </a:lnTo>
                    <a:lnTo>
                      <a:pt x="186" y="17"/>
                    </a:lnTo>
                    <a:lnTo>
                      <a:pt x="216" y="10"/>
                    </a:lnTo>
                    <a:lnTo>
                      <a:pt x="246" y="5"/>
                    </a:lnTo>
                    <a:lnTo>
                      <a:pt x="278" y="2"/>
                    </a:lnTo>
                    <a:lnTo>
                      <a:pt x="309" y="0"/>
                    </a:lnTo>
                    <a:lnTo>
                      <a:pt x="339" y="0"/>
                    </a:lnTo>
                    <a:lnTo>
                      <a:pt x="371" y="2"/>
                    </a:lnTo>
                    <a:lnTo>
                      <a:pt x="400" y="5"/>
                    </a:lnTo>
                    <a:lnTo>
                      <a:pt x="430" y="10"/>
                    </a:lnTo>
                    <a:lnTo>
                      <a:pt x="460" y="16"/>
                    </a:lnTo>
                    <a:lnTo>
                      <a:pt x="488" y="25"/>
                    </a:lnTo>
                    <a:lnTo>
                      <a:pt x="514" y="34"/>
                    </a:lnTo>
                    <a:lnTo>
                      <a:pt x="538" y="45"/>
                    </a:lnTo>
                    <a:lnTo>
                      <a:pt x="562" y="58"/>
                    </a:lnTo>
                    <a:lnTo>
                      <a:pt x="583" y="72"/>
                    </a:lnTo>
                    <a:lnTo>
                      <a:pt x="616" y="104"/>
                    </a:lnTo>
                    <a:lnTo>
                      <a:pt x="639" y="137"/>
                    </a:lnTo>
                    <a:lnTo>
                      <a:pt x="648" y="172"/>
                    </a:lnTo>
                    <a:lnTo>
                      <a:pt x="644" y="207"/>
                    </a:lnTo>
                    <a:lnTo>
                      <a:pt x="629" y="241"/>
                    </a:lnTo>
                    <a:lnTo>
                      <a:pt x="603" y="272"/>
                    </a:lnTo>
                    <a:lnTo>
                      <a:pt x="566" y="302"/>
                    </a:lnTo>
                    <a:lnTo>
                      <a:pt x="518" y="327"/>
                    </a:lnTo>
                    <a:lnTo>
                      <a:pt x="490" y="337"/>
                    </a:lnTo>
                    <a:lnTo>
                      <a:pt x="462" y="345"/>
                    </a:lnTo>
                    <a:lnTo>
                      <a:pt x="432" y="352"/>
                    </a:lnTo>
                    <a:lnTo>
                      <a:pt x="402" y="357"/>
                    </a:lnTo>
                    <a:lnTo>
                      <a:pt x="371" y="360"/>
                    </a:lnTo>
                    <a:lnTo>
                      <a:pt x="339" y="362"/>
                    </a:lnTo>
                    <a:lnTo>
                      <a:pt x="309" y="362"/>
                    </a:lnTo>
                    <a:lnTo>
                      <a:pt x="278" y="360"/>
                    </a:lnTo>
                    <a:lnTo>
                      <a:pt x="246" y="357"/>
                    </a:lnTo>
                    <a:lnTo>
                      <a:pt x="216" y="352"/>
                    </a:lnTo>
                    <a:lnTo>
                      <a:pt x="188" y="345"/>
                    </a:lnTo>
                    <a:lnTo>
                      <a:pt x="160" y="337"/>
                    </a:lnTo>
                    <a:lnTo>
                      <a:pt x="132" y="328"/>
                    </a:lnTo>
                    <a:lnTo>
                      <a:pt x="108" y="316"/>
                    </a:lnTo>
                    <a:lnTo>
                      <a:pt x="84" y="304"/>
                    </a:lnTo>
                    <a:lnTo>
                      <a:pt x="63" y="289"/>
                    </a:lnTo>
                    <a:close/>
                  </a:path>
                </a:pathLst>
              </a:custGeom>
              <a:solidFill>
                <a:srgbClr val="FFF2C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2" name="Shape 182"/>
              <p:cNvSpPr/>
              <p:nvPr/>
            </p:nvSpPr>
            <p:spPr>
              <a:xfrm>
                <a:off x="5748" y="2872"/>
                <a:ext cx="316" cy="354"/>
              </a:xfrm>
              <a:custGeom>
                <a:pathLst>
                  <a:path extrusionOk="0" h="354" w="633">
                    <a:moveTo>
                      <a:pt x="63" y="283"/>
                    </a:moveTo>
                    <a:lnTo>
                      <a:pt x="29" y="252"/>
                    </a:lnTo>
                    <a:lnTo>
                      <a:pt x="9" y="220"/>
                    </a:lnTo>
                    <a:lnTo>
                      <a:pt x="0" y="185"/>
                    </a:lnTo>
                    <a:lnTo>
                      <a:pt x="3" y="151"/>
                    </a:lnTo>
                    <a:lnTo>
                      <a:pt x="16" y="118"/>
                    </a:lnTo>
                    <a:lnTo>
                      <a:pt x="42" y="87"/>
                    </a:lnTo>
                    <a:lnTo>
                      <a:pt x="80" y="59"/>
                    </a:lnTo>
                    <a:lnTo>
                      <a:pt x="126" y="35"/>
                    </a:lnTo>
                    <a:lnTo>
                      <a:pt x="154" y="25"/>
                    </a:lnTo>
                    <a:lnTo>
                      <a:pt x="182" y="16"/>
                    </a:lnTo>
                    <a:lnTo>
                      <a:pt x="210" y="10"/>
                    </a:lnTo>
                    <a:lnTo>
                      <a:pt x="240" y="5"/>
                    </a:lnTo>
                    <a:lnTo>
                      <a:pt x="271" y="2"/>
                    </a:lnTo>
                    <a:lnTo>
                      <a:pt x="301" y="0"/>
                    </a:lnTo>
                    <a:lnTo>
                      <a:pt x="331" y="0"/>
                    </a:lnTo>
                    <a:lnTo>
                      <a:pt x="363" y="2"/>
                    </a:lnTo>
                    <a:lnTo>
                      <a:pt x="391" y="5"/>
                    </a:lnTo>
                    <a:lnTo>
                      <a:pt x="420" y="10"/>
                    </a:lnTo>
                    <a:lnTo>
                      <a:pt x="448" y="16"/>
                    </a:lnTo>
                    <a:lnTo>
                      <a:pt x="476" y="25"/>
                    </a:lnTo>
                    <a:lnTo>
                      <a:pt x="502" y="34"/>
                    </a:lnTo>
                    <a:lnTo>
                      <a:pt x="526" y="45"/>
                    </a:lnTo>
                    <a:lnTo>
                      <a:pt x="549" y="57"/>
                    </a:lnTo>
                    <a:lnTo>
                      <a:pt x="569" y="72"/>
                    </a:lnTo>
                    <a:lnTo>
                      <a:pt x="603" y="102"/>
                    </a:lnTo>
                    <a:lnTo>
                      <a:pt x="623" y="135"/>
                    </a:lnTo>
                    <a:lnTo>
                      <a:pt x="633" y="168"/>
                    </a:lnTo>
                    <a:lnTo>
                      <a:pt x="629" y="203"/>
                    </a:lnTo>
                    <a:lnTo>
                      <a:pt x="614" y="235"/>
                    </a:lnTo>
                    <a:lnTo>
                      <a:pt x="588" y="266"/>
                    </a:lnTo>
                    <a:lnTo>
                      <a:pt x="553" y="294"/>
                    </a:lnTo>
                    <a:lnTo>
                      <a:pt x="504" y="318"/>
                    </a:lnTo>
                    <a:lnTo>
                      <a:pt x="478" y="329"/>
                    </a:lnTo>
                    <a:lnTo>
                      <a:pt x="450" y="337"/>
                    </a:lnTo>
                    <a:lnTo>
                      <a:pt x="420" y="343"/>
                    </a:lnTo>
                    <a:lnTo>
                      <a:pt x="391" y="349"/>
                    </a:lnTo>
                    <a:lnTo>
                      <a:pt x="361" y="352"/>
                    </a:lnTo>
                    <a:lnTo>
                      <a:pt x="331" y="354"/>
                    </a:lnTo>
                    <a:lnTo>
                      <a:pt x="301" y="354"/>
                    </a:lnTo>
                    <a:lnTo>
                      <a:pt x="270" y="352"/>
                    </a:lnTo>
                    <a:lnTo>
                      <a:pt x="240" y="349"/>
                    </a:lnTo>
                    <a:lnTo>
                      <a:pt x="212" y="343"/>
                    </a:lnTo>
                    <a:lnTo>
                      <a:pt x="184" y="337"/>
                    </a:lnTo>
                    <a:lnTo>
                      <a:pt x="156" y="330"/>
                    </a:lnTo>
                    <a:lnTo>
                      <a:pt x="130" y="321"/>
                    </a:lnTo>
                    <a:lnTo>
                      <a:pt x="106" y="309"/>
                    </a:lnTo>
                    <a:lnTo>
                      <a:pt x="83" y="297"/>
                    </a:lnTo>
                    <a:lnTo>
                      <a:pt x="63" y="283"/>
                    </a:lnTo>
                    <a:close/>
                  </a:path>
                </a:pathLst>
              </a:custGeom>
              <a:solidFill>
                <a:srgbClr val="FFF2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3" name="Shape 183"/>
              <p:cNvSpPr/>
              <p:nvPr/>
            </p:nvSpPr>
            <p:spPr>
              <a:xfrm>
                <a:off x="5752" y="2876"/>
                <a:ext cx="309" cy="346"/>
              </a:xfrm>
              <a:custGeom>
                <a:pathLst>
                  <a:path extrusionOk="0" h="346" w="618">
                    <a:moveTo>
                      <a:pt x="61" y="276"/>
                    </a:moveTo>
                    <a:lnTo>
                      <a:pt x="30" y="246"/>
                    </a:lnTo>
                    <a:lnTo>
                      <a:pt x="9" y="214"/>
                    </a:lnTo>
                    <a:lnTo>
                      <a:pt x="0" y="181"/>
                    </a:lnTo>
                    <a:lnTo>
                      <a:pt x="4" y="148"/>
                    </a:lnTo>
                    <a:lnTo>
                      <a:pt x="17" y="116"/>
                    </a:lnTo>
                    <a:lnTo>
                      <a:pt x="43" y="85"/>
                    </a:lnTo>
                    <a:lnTo>
                      <a:pt x="78" y="58"/>
                    </a:lnTo>
                    <a:lnTo>
                      <a:pt x="125" y="34"/>
                    </a:lnTo>
                    <a:lnTo>
                      <a:pt x="151" y="25"/>
                    </a:lnTo>
                    <a:lnTo>
                      <a:pt x="179" y="17"/>
                    </a:lnTo>
                    <a:lnTo>
                      <a:pt x="207" y="9"/>
                    </a:lnTo>
                    <a:lnTo>
                      <a:pt x="235" y="5"/>
                    </a:lnTo>
                    <a:lnTo>
                      <a:pt x="264" y="2"/>
                    </a:lnTo>
                    <a:lnTo>
                      <a:pt x="294" y="0"/>
                    </a:lnTo>
                    <a:lnTo>
                      <a:pt x="324" y="0"/>
                    </a:lnTo>
                    <a:lnTo>
                      <a:pt x="354" y="2"/>
                    </a:lnTo>
                    <a:lnTo>
                      <a:pt x="382" y="5"/>
                    </a:lnTo>
                    <a:lnTo>
                      <a:pt x="411" y="9"/>
                    </a:lnTo>
                    <a:lnTo>
                      <a:pt x="439" y="16"/>
                    </a:lnTo>
                    <a:lnTo>
                      <a:pt x="465" y="24"/>
                    </a:lnTo>
                    <a:lnTo>
                      <a:pt x="490" y="33"/>
                    </a:lnTo>
                    <a:lnTo>
                      <a:pt x="514" y="44"/>
                    </a:lnTo>
                    <a:lnTo>
                      <a:pt x="536" y="56"/>
                    </a:lnTo>
                    <a:lnTo>
                      <a:pt x="557" y="70"/>
                    </a:lnTo>
                    <a:lnTo>
                      <a:pt x="588" y="100"/>
                    </a:lnTo>
                    <a:lnTo>
                      <a:pt x="609" y="131"/>
                    </a:lnTo>
                    <a:lnTo>
                      <a:pt x="618" y="164"/>
                    </a:lnTo>
                    <a:lnTo>
                      <a:pt x="614" y="198"/>
                    </a:lnTo>
                    <a:lnTo>
                      <a:pt x="601" y="230"/>
                    </a:lnTo>
                    <a:lnTo>
                      <a:pt x="575" y="260"/>
                    </a:lnTo>
                    <a:lnTo>
                      <a:pt x="540" y="287"/>
                    </a:lnTo>
                    <a:lnTo>
                      <a:pt x="493" y="311"/>
                    </a:lnTo>
                    <a:lnTo>
                      <a:pt x="467" y="321"/>
                    </a:lnTo>
                    <a:lnTo>
                      <a:pt x="439" y="329"/>
                    </a:lnTo>
                    <a:lnTo>
                      <a:pt x="411" y="336"/>
                    </a:lnTo>
                    <a:lnTo>
                      <a:pt x="384" y="340"/>
                    </a:lnTo>
                    <a:lnTo>
                      <a:pt x="354" y="344"/>
                    </a:lnTo>
                    <a:lnTo>
                      <a:pt x="324" y="346"/>
                    </a:lnTo>
                    <a:lnTo>
                      <a:pt x="294" y="346"/>
                    </a:lnTo>
                    <a:lnTo>
                      <a:pt x="264" y="344"/>
                    </a:lnTo>
                    <a:lnTo>
                      <a:pt x="236" y="340"/>
                    </a:lnTo>
                    <a:lnTo>
                      <a:pt x="207" y="336"/>
                    </a:lnTo>
                    <a:lnTo>
                      <a:pt x="179" y="330"/>
                    </a:lnTo>
                    <a:lnTo>
                      <a:pt x="153" y="322"/>
                    </a:lnTo>
                    <a:lnTo>
                      <a:pt x="128" y="312"/>
                    </a:lnTo>
                    <a:lnTo>
                      <a:pt x="104" y="302"/>
                    </a:lnTo>
                    <a:lnTo>
                      <a:pt x="82" y="289"/>
                    </a:lnTo>
                    <a:lnTo>
                      <a:pt x="61" y="276"/>
                    </a:lnTo>
                    <a:close/>
                  </a:path>
                </a:pathLst>
              </a:custGeom>
              <a:solidFill>
                <a:srgbClr val="FFF2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4" name="Shape 184"/>
              <p:cNvSpPr/>
              <p:nvPr/>
            </p:nvSpPr>
            <p:spPr>
              <a:xfrm>
                <a:off x="5755" y="2880"/>
                <a:ext cx="302" cy="338"/>
              </a:xfrm>
              <a:custGeom>
                <a:pathLst>
                  <a:path extrusionOk="0" h="338" w="604">
                    <a:moveTo>
                      <a:pt x="60" y="270"/>
                    </a:moveTo>
                    <a:lnTo>
                      <a:pt x="28" y="241"/>
                    </a:lnTo>
                    <a:lnTo>
                      <a:pt x="8" y="209"/>
                    </a:lnTo>
                    <a:lnTo>
                      <a:pt x="0" y="177"/>
                    </a:lnTo>
                    <a:lnTo>
                      <a:pt x="2" y="145"/>
                    </a:lnTo>
                    <a:lnTo>
                      <a:pt x="17" y="114"/>
                    </a:lnTo>
                    <a:lnTo>
                      <a:pt x="41" y="83"/>
                    </a:lnTo>
                    <a:lnTo>
                      <a:pt x="77" y="56"/>
                    </a:lnTo>
                    <a:lnTo>
                      <a:pt x="121" y="33"/>
                    </a:lnTo>
                    <a:lnTo>
                      <a:pt x="148" y="24"/>
                    </a:lnTo>
                    <a:lnTo>
                      <a:pt x="174" y="16"/>
                    </a:lnTo>
                    <a:lnTo>
                      <a:pt x="202" y="9"/>
                    </a:lnTo>
                    <a:lnTo>
                      <a:pt x="229" y="5"/>
                    </a:lnTo>
                    <a:lnTo>
                      <a:pt x="259" y="2"/>
                    </a:lnTo>
                    <a:lnTo>
                      <a:pt x="287" y="0"/>
                    </a:lnTo>
                    <a:lnTo>
                      <a:pt x="317" y="0"/>
                    </a:lnTo>
                    <a:lnTo>
                      <a:pt x="345" y="2"/>
                    </a:lnTo>
                    <a:lnTo>
                      <a:pt x="375" y="5"/>
                    </a:lnTo>
                    <a:lnTo>
                      <a:pt x="401" y="9"/>
                    </a:lnTo>
                    <a:lnTo>
                      <a:pt x="429" y="16"/>
                    </a:lnTo>
                    <a:lnTo>
                      <a:pt x="455" y="23"/>
                    </a:lnTo>
                    <a:lnTo>
                      <a:pt x="479" y="32"/>
                    </a:lnTo>
                    <a:lnTo>
                      <a:pt x="503" y="43"/>
                    </a:lnTo>
                    <a:lnTo>
                      <a:pt x="524" y="54"/>
                    </a:lnTo>
                    <a:lnTo>
                      <a:pt x="544" y="68"/>
                    </a:lnTo>
                    <a:lnTo>
                      <a:pt x="576" y="97"/>
                    </a:lnTo>
                    <a:lnTo>
                      <a:pt x="594" y="128"/>
                    </a:lnTo>
                    <a:lnTo>
                      <a:pt x="604" y="160"/>
                    </a:lnTo>
                    <a:lnTo>
                      <a:pt x="600" y="194"/>
                    </a:lnTo>
                    <a:lnTo>
                      <a:pt x="587" y="225"/>
                    </a:lnTo>
                    <a:lnTo>
                      <a:pt x="563" y="254"/>
                    </a:lnTo>
                    <a:lnTo>
                      <a:pt x="527" y="281"/>
                    </a:lnTo>
                    <a:lnTo>
                      <a:pt x="483" y="304"/>
                    </a:lnTo>
                    <a:lnTo>
                      <a:pt x="457" y="314"/>
                    </a:lnTo>
                    <a:lnTo>
                      <a:pt x="431" y="322"/>
                    </a:lnTo>
                    <a:lnTo>
                      <a:pt x="403" y="328"/>
                    </a:lnTo>
                    <a:lnTo>
                      <a:pt x="375" y="333"/>
                    </a:lnTo>
                    <a:lnTo>
                      <a:pt x="345" y="336"/>
                    </a:lnTo>
                    <a:lnTo>
                      <a:pt x="317" y="338"/>
                    </a:lnTo>
                    <a:lnTo>
                      <a:pt x="287" y="338"/>
                    </a:lnTo>
                    <a:lnTo>
                      <a:pt x="257" y="336"/>
                    </a:lnTo>
                    <a:lnTo>
                      <a:pt x="229" y="333"/>
                    </a:lnTo>
                    <a:lnTo>
                      <a:pt x="202" y="328"/>
                    </a:lnTo>
                    <a:lnTo>
                      <a:pt x="175" y="322"/>
                    </a:lnTo>
                    <a:lnTo>
                      <a:pt x="149" y="315"/>
                    </a:lnTo>
                    <a:lnTo>
                      <a:pt x="123" y="305"/>
                    </a:lnTo>
                    <a:lnTo>
                      <a:pt x="101" y="295"/>
                    </a:lnTo>
                    <a:lnTo>
                      <a:pt x="79" y="283"/>
                    </a:lnTo>
                    <a:lnTo>
                      <a:pt x="60" y="270"/>
                    </a:lnTo>
                    <a:close/>
                  </a:path>
                </a:pathLst>
              </a:custGeom>
              <a:solidFill>
                <a:srgbClr val="FFF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5" name="Shape 185"/>
              <p:cNvSpPr/>
              <p:nvPr/>
            </p:nvSpPr>
            <p:spPr>
              <a:xfrm>
                <a:off x="5759" y="2884"/>
                <a:ext cx="294" cy="329"/>
              </a:xfrm>
              <a:custGeom>
                <a:pathLst>
                  <a:path extrusionOk="0" h="329" w="588">
                    <a:moveTo>
                      <a:pt x="58" y="264"/>
                    </a:moveTo>
                    <a:lnTo>
                      <a:pt x="28" y="236"/>
                    </a:lnTo>
                    <a:lnTo>
                      <a:pt x="7" y="204"/>
                    </a:lnTo>
                    <a:lnTo>
                      <a:pt x="0" y="173"/>
                    </a:lnTo>
                    <a:lnTo>
                      <a:pt x="2" y="142"/>
                    </a:lnTo>
                    <a:lnTo>
                      <a:pt x="15" y="111"/>
                    </a:lnTo>
                    <a:lnTo>
                      <a:pt x="39" y="81"/>
                    </a:lnTo>
                    <a:lnTo>
                      <a:pt x="73" y="55"/>
                    </a:lnTo>
                    <a:lnTo>
                      <a:pt x="117" y="33"/>
                    </a:lnTo>
                    <a:lnTo>
                      <a:pt x="141" y="23"/>
                    </a:lnTo>
                    <a:lnTo>
                      <a:pt x="167" y="16"/>
                    </a:lnTo>
                    <a:lnTo>
                      <a:pt x="195" y="10"/>
                    </a:lnTo>
                    <a:lnTo>
                      <a:pt x="223" y="4"/>
                    </a:lnTo>
                    <a:lnTo>
                      <a:pt x="251" y="2"/>
                    </a:lnTo>
                    <a:lnTo>
                      <a:pt x="279" y="0"/>
                    </a:lnTo>
                    <a:lnTo>
                      <a:pt x="307" y="0"/>
                    </a:lnTo>
                    <a:lnTo>
                      <a:pt x="335" y="2"/>
                    </a:lnTo>
                    <a:lnTo>
                      <a:pt x="363" y="5"/>
                    </a:lnTo>
                    <a:lnTo>
                      <a:pt x="391" y="10"/>
                    </a:lnTo>
                    <a:lnTo>
                      <a:pt x="417" y="16"/>
                    </a:lnTo>
                    <a:lnTo>
                      <a:pt x="443" y="23"/>
                    </a:lnTo>
                    <a:lnTo>
                      <a:pt x="467" y="33"/>
                    </a:lnTo>
                    <a:lnTo>
                      <a:pt x="490" y="42"/>
                    </a:lnTo>
                    <a:lnTo>
                      <a:pt x="512" y="54"/>
                    </a:lnTo>
                    <a:lnTo>
                      <a:pt x="531" y="67"/>
                    </a:lnTo>
                    <a:lnTo>
                      <a:pt x="560" y="95"/>
                    </a:lnTo>
                    <a:lnTo>
                      <a:pt x="581" y="126"/>
                    </a:lnTo>
                    <a:lnTo>
                      <a:pt x="588" y="158"/>
                    </a:lnTo>
                    <a:lnTo>
                      <a:pt x="585" y="189"/>
                    </a:lnTo>
                    <a:lnTo>
                      <a:pt x="572" y="220"/>
                    </a:lnTo>
                    <a:lnTo>
                      <a:pt x="547" y="248"/>
                    </a:lnTo>
                    <a:lnTo>
                      <a:pt x="514" y="274"/>
                    </a:lnTo>
                    <a:lnTo>
                      <a:pt x="469" y="297"/>
                    </a:lnTo>
                    <a:lnTo>
                      <a:pt x="445" y="306"/>
                    </a:lnTo>
                    <a:lnTo>
                      <a:pt x="419" y="314"/>
                    </a:lnTo>
                    <a:lnTo>
                      <a:pt x="391" y="320"/>
                    </a:lnTo>
                    <a:lnTo>
                      <a:pt x="363" y="325"/>
                    </a:lnTo>
                    <a:lnTo>
                      <a:pt x="335" y="328"/>
                    </a:lnTo>
                    <a:lnTo>
                      <a:pt x="307" y="329"/>
                    </a:lnTo>
                    <a:lnTo>
                      <a:pt x="279" y="329"/>
                    </a:lnTo>
                    <a:lnTo>
                      <a:pt x="251" y="328"/>
                    </a:lnTo>
                    <a:lnTo>
                      <a:pt x="223" y="325"/>
                    </a:lnTo>
                    <a:lnTo>
                      <a:pt x="195" y="321"/>
                    </a:lnTo>
                    <a:lnTo>
                      <a:pt x="169" y="315"/>
                    </a:lnTo>
                    <a:lnTo>
                      <a:pt x="145" y="307"/>
                    </a:lnTo>
                    <a:lnTo>
                      <a:pt x="121" y="298"/>
                    </a:lnTo>
                    <a:lnTo>
                      <a:pt x="99" y="289"/>
                    </a:lnTo>
                    <a:lnTo>
                      <a:pt x="76" y="276"/>
                    </a:lnTo>
                    <a:lnTo>
                      <a:pt x="58" y="264"/>
                    </a:lnTo>
                    <a:close/>
                  </a:path>
                </a:pathLst>
              </a:custGeom>
              <a:solidFill>
                <a:srgbClr val="FFEF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6" name="Shape 186"/>
              <p:cNvSpPr/>
              <p:nvPr/>
            </p:nvSpPr>
            <p:spPr>
              <a:xfrm>
                <a:off x="5763" y="2888"/>
                <a:ext cx="286" cy="321"/>
              </a:xfrm>
              <a:custGeom>
                <a:pathLst>
                  <a:path extrusionOk="0" h="321" w="574">
                    <a:moveTo>
                      <a:pt x="56" y="257"/>
                    </a:moveTo>
                    <a:lnTo>
                      <a:pt x="26" y="228"/>
                    </a:lnTo>
                    <a:lnTo>
                      <a:pt x="8" y="199"/>
                    </a:lnTo>
                    <a:lnTo>
                      <a:pt x="0" y="168"/>
                    </a:lnTo>
                    <a:lnTo>
                      <a:pt x="2" y="138"/>
                    </a:lnTo>
                    <a:lnTo>
                      <a:pt x="17" y="108"/>
                    </a:lnTo>
                    <a:lnTo>
                      <a:pt x="39" y="80"/>
                    </a:lnTo>
                    <a:lnTo>
                      <a:pt x="73" y="55"/>
                    </a:lnTo>
                    <a:lnTo>
                      <a:pt x="116" y="33"/>
                    </a:lnTo>
                    <a:lnTo>
                      <a:pt x="140" y="23"/>
                    </a:lnTo>
                    <a:lnTo>
                      <a:pt x="166" y="16"/>
                    </a:lnTo>
                    <a:lnTo>
                      <a:pt x="192" y="10"/>
                    </a:lnTo>
                    <a:lnTo>
                      <a:pt x="218" y="6"/>
                    </a:lnTo>
                    <a:lnTo>
                      <a:pt x="246" y="2"/>
                    </a:lnTo>
                    <a:lnTo>
                      <a:pt x="274" y="0"/>
                    </a:lnTo>
                    <a:lnTo>
                      <a:pt x="302" y="0"/>
                    </a:lnTo>
                    <a:lnTo>
                      <a:pt x="328" y="2"/>
                    </a:lnTo>
                    <a:lnTo>
                      <a:pt x="356" y="6"/>
                    </a:lnTo>
                    <a:lnTo>
                      <a:pt x="382" y="10"/>
                    </a:lnTo>
                    <a:lnTo>
                      <a:pt x="408" y="15"/>
                    </a:lnTo>
                    <a:lnTo>
                      <a:pt x="432" y="22"/>
                    </a:lnTo>
                    <a:lnTo>
                      <a:pt x="455" y="32"/>
                    </a:lnTo>
                    <a:lnTo>
                      <a:pt x="477" y="41"/>
                    </a:lnTo>
                    <a:lnTo>
                      <a:pt x="497" y="52"/>
                    </a:lnTo>
                    <a:lnTo>
                      <a:pt x="516" y="65"/>
                    </a:lnTo>
                    <a:lnTo>
                      <a:pt x="546" y="93"/>
                    </a:lnTo>
                    <a:lnTo>
                      <a:pt x="565" y="122"/>
                    </a:lnTo>
                    <a:lnTo>
                      <a:pt x="574" y="154"/>
                    </a:lnTo>
                    <a:lnTo>
                      <a:pt x="570" y="184"/>
                    </a:lnTo>
                    <a:lnTo>
                      <a:pt x="557" y="214"/>
                    </a:lnTo>
                    <a:lnTo>
                      <a:pt x="535" y="242"/>
                    </a:lnTo>
                    <a:lnTo>
                      <a:pt x="501" y="268"/>
                    </a:lnTo>
                    <a:lnTo>
                      <a:pt x="458" y="290"/>
                    </a:lnTo>
                    <a:lnTo>
                      <a:pt x="434" y="299"/>
                    </a:lnTo>
                    <a:lnTo>
                      <a:pt x="408" y="307"/>
                    </a:lnTo>
                    <a:lnTo>
                      <a:pt x="382" y="313"/>
                    </a:lnTo>
                    <a:lnTo>
                      <a:pt x="356" y="317"/>
                    </a:lnTo>
                    <a:lnTo>
                      <a:pt x="328" y="320"/>
                    </a:lnTo>
                    <a:lnTo>
                      <a:pt x="300" y="321"/>
                    </a:lnTo>
                    <a:lnTo>
                      <a:pt x="272" y="321"/>
                    </a:lnTo>
                    <a:lnTo>
                      <a:pt x="246" y="320"/>
                    </a:lnTo>
                    <a:lnTo>
                      <a:pt x="218" y="317"/>
                    </a:lnTo>
                    <a:lnTo>
                      <a:pt x="192" y="312"/>
                    </a:lnTo>
                    <a:lnTo>
                      <a:pt x="166" y="307"/>
                    </a:lnTo>
                    <a:lnTo>
                      <a:pt x="142" y="299"/>
                    </a:lnTo>
                    <a:lnTo>
                      <a:pt x="118" y="291"/>
                    </a:lnTo>
                    <a:lnTo>
                      <a:pt x="95" y="281"/>
                    </a:lnTo>
                    <a:lnTo>
                      <a:pt x="75" y="269"/>
                    </a:lnTo>
                    <a:lnTo>
                      <a:pt x="56" y="257"/>
                    </a:lnTo>
                    <a:close/>
                  </a:path>
                </a:pathLst>
              </a:custGeom>
              <a:solidFill>
                <a:srgbClr val="FFEF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7" name="Shape 187"/>
              <p:cNvSpPr/>
              <p:nvPr/>
            </p:nvSpPr>
            <p:spPr>
              <a:xfrm>
                <a:off x="5766" y="2893"/>
                <a:ext cx="280" cy="312"/>
              </a:xfrm>
              <a:custGeom>
                <a:pathLst>
                  <a:path extrusionOk="0" h="312" w="558">
                    <a:moveTo>
                      <a:pt x="56" y="250"/>
                    </a:moveTo>
                    <a:lnTo>
                      <a:pt x="26" y="222"/>
                    </a:lnTo>
                    <a:lnTo>
                      <a:pt x="7" y="193"/>
                    </a:lnTo>
                    <a:lnTo>
                      <a:pt x="0" y="163"/>
                    </a:lnTo>
                    <a:lnTo>
                      <a:pt x="4" y="133"/>
                    </a:lnTo>
                    <a:lnTo>
                      <a:pt x="15" y="104"/>
                    </a:lnTo>
                    <a:lnTo>
                      <a:pt x="37" y="77"/>
                    </a:lnTo>
                    <a:lnTo>
                      <a:pt x="71" y="52"/>
                    </a:lnTo>
                    <a:lnTo>
                      <a:pt x="112" y="31"/>
                    </a:lnTo>
                    <a:lnTo>
                      <a:pt x="136" y="21"/>
                    </a:lnTo>
                    <a:lnTo>
                      <a:pt x="160" y="14"/>
                    </a:lnTo>
                    <a:lnTo>
                      <a:pt x="186" y="9"/>
                    </a:lnTo>
                    <a:lnTo>
                      <a:pt x="212" y="4"/>
                    </a:lnTo>
                    <a:lnTo>
                      <a:pt x="240" y="2"/>
                    </a:lnTo>
                    <a:lnTo>
                      <a:pt x="266" y="0"/>
                    </a:lnTo>
                    <a:lnTo>
                      <a:pt x="292" y="0"/>
                    </a:lnTo>
                    <a:lnTo>
                      <a:pt x="320" y="1"/>
                    </a:lnTo>
                    <a:lnTo>
                      <a:pt x="346" y="4"/>
                    </a:lnTo>
                    <a:lnTo>
                      <a:pt x="372" y="8"/>
                    </a:lnTo>
                    <a:lnTo>
                      <a:pt x="396" y="14"/>
                    </a:lnTo>
                    <a:lnTo>
                      <a:pt x="421" y="20"/>
                    </a:lnTo>
                    <a:lnTo>
                      <a:pt x="443" y="29"/>
                    </a:lnTo>
                    <a:lnTo>
                      <a:pt x="465" y="39"/>
                    </a:lnTo>
                    <a:lnTo>
                      <a:pt x="484" y="50"/>
                    </a:lnTo>
                    <a:lnTo>
                      <a:pt x="503" y="62"/>
                    </a:lnTo>
                    <a:lnTo>
                      <a:pt x="532" y="89"/>
                    </a:lnTo>
                    <a:lnTo>
                      <a:pt x="551" y="118"/>
                    </a:lnTo>
                    <a:lnTo>
                      <a:pt x="558" y="149"/>
                    </a:lnTo>
                    <a:lnTo>
                      <a:pt x="557" y="179"/>
                    </a:lnTo>
                    <a:lnTo>
                      <a:pt x="543" y="208"/>
                    </a:lnTo>
                    <a:lnTo>
                      <a:pt x="521" y="235"/>
                    </a:lnTo>
                    <a:lnTo>
                      <a:pt x="488" y="260"/>
                    </a:lnTo>
                    <a:lnTo>
                      <a:pt x="447" y="281"/>
                    </a:lnTo>
                    <a:lnTo>
                      <a:pt x="422" y="290"/>
                    </a:lnTo>
                    <a:lnTo>
                      <a:pt x="398" y="297"/>
                    </a:lnTo>
                    <a:lnTo>
                      <a:pt x="372" y="303"/>
                    </a:lnTo>
                    <a:lnTo>
                      <a:pt x="346" y="308"/>
                    </a:lnTo>
                    <a:lnTo>
                      <a:pt x="318" y="310"/>
                    </a:lnTo>
                    <a:lnTo>
                      <a:pt x="292" y="312"/>
                    </a:lnTo>
                    <a:lnTo>
                      <a:pt x="266" y="312"/>
                    </a:lnTo>
                    <a:lnTo>
                      <a:pt x="238" y="310"/>
                    </a:lnTo>
                    <a:lnTo>
                      <a:pt x="212" y="308"/>
                    </a:lnTo>
                    <a:lnTo>
                      <a:pt x="186" y="304"/>
                    </a:lnTo>
                    <a:lnTo>
                      <a:pt x="162" y="297"/>
                    </a:lnTo>
                    <a:lnTo>
                      <a:pt x="138" y="291"/>
                    </a:lnTo>
                    <a:lnTo>
                      <a:pt x="115" y="283"/>
                    </a:lnTo>
                    <a:lnTo>
                      <a:pt x="93" y="272"/>
                    </a:lnTo>
                    <a:lnTo>
                      <a:pt x="74" y="262"/>
                    </a:lnTo>
                    <a:lnTo>
                      <a:pt x="56" y="250"/>
                    </a:lnTo>
                    <a:close/>
                  </a:path>
                </a:pathLst>
              </a:custGeom>
              <a:solidFill>
                <a:srgbClr val="FFEF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8" name="Shape 188"/>
              <p:cNvSpPr/>
              <p:nvPr/>
            </p:nvSpPr>
            <p:spPr>
              <a:xfrm>
                <a:off x="5770" y="2897"/>
                <a:ext cx="272" cy="304"/>
              </a:xfrm>
              <a:custGeom>
                <a:pathLst>
                  <a:path extrusionOk="0" h="304" w="544">
                    <a:moveTo>
                      <a:pt x="54" y="242"/>
                    </a:moveTo>
                    <a:lnTo>
                      <a:pt x="26" y="216"/>
                    </a:lnTo>
                    <a:lnTo>
                      <a:pt x="8" y="188"/>
                    </a:lnTo>
                    <a:lnTo>
                      <a:pt x="0" y="159"/>
                    </a:lnTo>
                    <a:lnTo>
                      <a:pt x="2" y="130"/>
                    </a:lnTo>
                    <a:lnTo>
                      <a:pt x="15" y="102"/>
                    </a:lnTo>
                    <a:lnTo>
                      <a:pt x="37" y="75"/>
                    </a:lnTo>
                    <a:lnTo>
                      <a:pt x="67" y="51"/>
                    </a:lnTo>
                    <a:lnTo>
                      <a:pt x="108" y="30"/>
                    </a:lnTo>
                    <a:lnTo>
                      <a:pt x="131" y="22"/>
                    </a:lnTo>
                    <a:lnTo>
                      <a:pt x="157" y="14"/>
                    </a:lnTo>
                    <a:lnTo>
                      <a:pt x="181" y="8"/>
                    </a:lnTo>
                    <a:lnTo>
                      <a:pt x="207" y="4"/>
                    </a:lnTo>
                    <a:lnTo>
                      <a:pt x="233" y="2"/>
                    </a:lnTo>
                    <a:lnTo>
                      <a:pt x="259" y="0"/>
                    </a:lnTo>
                    <a:lnTo>
                      <a:pt x="285" y="0"/>
                    </a:lnTo>
                    <a:lnTo>
                      <a:pt x="311" y="2"/>
                    </a:lnTo>
                    <a:lnTo>
                      <a:pt x="337" y="4"/>
                    </a:lnTo>
                    <a:lnTo>
                      <a:pt x="361" y="8"/>
                    </a:lnTo>
                    <a:lnTo>
                      <a:pt x="386" y="14"/>
                    </a:lnTo>
                    <a:lnTo>
                      <a:pt x="410" y="21"/>
                    </a:lnTo>
                    <a:lnTo>
                      <a:pt x="432" y="29"/>
                    </a:lnTo>
                    <a:lnTo>
                      <a:pt x="453" y="38"/>
                    </a:lnTo>
                    <a:lnTo>
                      <a:pt x="473" y="49"/>
                    </a:lnTo>
                    <a:lnTo>
                      <a:pt x="490" y="61"/>
                    </a:lnTo>
                    <a:lnTo>
                      <a:pt x="518" y="87"/>
                    </a:lnTo>
                    <a:lnTo>
                      <a:pt x="536" y="115"/>
                    </a:lnTo>
                    <a:lnTo>
                      <a:pt x="544" y="145"/>
                    </a:lnTo>
                    <a:lnTo>
                      <a:pt x="540" y="174"/>
                    </a:lnTo>
                    <a:lnTo>
                      <a:pt x="529" y="202"/>
                    </a:lnTo>
                    <a:lnTo>
                      <a:pt x="507" y="229"/>
                    </a:lnTo>
                    <a:lnTo>
                      <a:pt x="475" y="253"/>
                    </a:lnTo>
                    <a:lnTo>
                      <a:pt x="434" y="274"/>
                    </a:lnTo>
                    <a:lnTo>
                      <a:pt x="412" y="282"/>
                    </a:lnTo>
                    <a:lnTo>
                      <a:pt x="388" y="289"/>
                    </a:lnTo>
                    <a:lnTo>
                      <a:pt x="363" y="296"/>
                    </a:lnTo>
                    <a:lnTo>
                      <a:pt x="337" y="300"/>
                    </a:lnTo>
                    <a:lnTo>
                      <a:pt x="311" y="303"/>
                    </a:lnTo>
                    <a:lnTo>
                      <a:pt x="285" y="304"/>
                    </a:lnTo>
                    <a:lnTo>
                      <a:pt x="259" y="304"/>
                    </a:lnTo>
                    <a:lnTo>
                      <a:pt x="233" y="303"/>
                    </a:lnTo>
                    <a:lnTo>
                      <a:pt x="207" y="300"/>
                    </a:lnTo>
                    <a:lnTo>
                      <a:pt x="183" y="296"/>
                    </a:lnTo>
                    <a:lnTo>
                      <a:pt x="159" y="290"/>
                    </a:lnTo>
                    <a:lnTo>
                      <a:pt x="134" y="283"/>
                    </a:lnTo>
                    <a:lnTo>
                      <a:pt x="112" y="275"/>
                    </a:lnTo>
                    <a:lnTo>
                      <a:pt x="91" y="265"/>
                    </a:lnTo>
                    <a:lnTo>
                      <a:pt x="71" y="255"/>
                    </a:lnTo>
                    <a:lnTo>
                      <a:pt x="54" y="242"/>
                    </a:lnTo>
                    <a:close/>
                  </a:path>
                </a:pathLst>
              </a:custGeom>
              <a:solidFill>
                <a:srgbClr val="FFED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89" name="Shape 189"/>
              <p:cNvSpPr/>
              <p:nvPr/>
            </p:nvSpPr>
            <p:spPr>
              <a:xfrm>
                <a:off x="5774" y="2901"/>
                <a:ext cx="264" cy="296"/>
              </a:xfrm>
              <a:custGeom>
                <a:pathLst>
                  <a:path extrusionOk="0" h="296" w="528">
                    <a:moveTo>
                      <a:pt x="52" y="236"/>
                    </a:moveTo>
                    <a:lnTo>
                      <a:pt x="24" y="210"/>
                    </a:lnTo>
                    <a:lnTo>
                      <a:pt x="7" y="183"/>
                    </a:lnTo>
                    <a:lnTo>
                      <a:pt x="0" y="155"/>
                    </a:lnTo>
                    <a:lnTo>
                      <a:pt x="2" y="126"/>
                    </a:lnTo>
                    <a:lnTo>
                      <a:pt x="15" y="99"/>
                    </a:lnTo>
                    <a:lnTo>
                      <a:pt x="35" y="73"/>
                    </a:lnTo>
                    <a:lnTo>
                      <a:pt x="67" y="49"/>
                    </a:lnTo>
                    <a:lnTo>
                      <a:pt x="106" y="29"/>
                    </a:lnTo>
                    <a:lnTo>
                      <a:pt x="128" y="21"/>
                    </a:lnTo>
                    <a:lnTo>
                      <a:pt x="152" y="13"/>
                    </a:lnTo>
                    <a:lnTo>
                      <a:pt x="177" y="8"/>
                    </a:lnTo>
                    <a:lnTo>
                      <a:pt x="201" y="4"/>
                    </a:lnTo>
                    <a:lnTo>
                      <a:pt x="227" y="1"/>
                    </a:lnTo>
                    <a:lnTo>
                      <a:pt x="251" y="0"/>
                    </a:lnTo>
                    <a:lnTo>
                      <a:pt x="277" y="0"/>
                    </a:lnTo>
                    <a:lnTo>
                      <a:pt x="303" y="1"/>
                    </a:lnTo>
                    <a:lnTo>
                      <a:pt x="327" y="4"/>
                    </a:lnTo>
                    <a:lnTo>
                      <a:pt x="352" y="8"/>
                    </a:lnTo>
                    <a:lnTo>
                      <a:pt x="376" y="13"/>
                    </a:lnTo>
                    <a:lnTo>
                      <a:pt x="398" y="20"/>
                    </a:lnTo>
                    <a:lnTo>
                      <a:pt x="420" y="28"/>
                    </a:lnTo>
                    <a:lnTo>
                      <a:pt x="441" y="37"/>
                    </a:lnTo>
                    <a:lnTo>
                      <a:pt x="460" y="48"/>
                    </a:lnTo>
                    <a:lnTo>
                      <a:pt x="476" y="59"/>
                    </a:lnTo>
                    <a:lnTo>
                      <a:pt x="504" y="85"/>
                    </a:lnTo>
                    <a:lnTo>
                      <a:pt x="521" y="112"/>
                    </a:lnTo>
                    <a:lnTo>
                      <a:pt x="528" y="141"/>
                    </a:lnTo>
                    <a:lnTo>
                      <a:pt x="527" y="169"/>
                    </a:lnTo>
                    <a:lnTo>
                      <a:pt x="514" y="197"/>
                    </a:lnTo>
                    <a:lnTo>
                      <a:pt x="493" y="223"/>
                    </a:lnTo>
                    <a:lnTo>
                      <a:pt x="461" y="247"/>
                    </a:lnTo>
                    <a:lnTo>
                      <a:pt x="422" y="267"/>
                    </a:lnTo>
                    <a:lnTo>
                      <a:pt x="400" y="275"/>
                    </a:lnTo>
                    <a:lnTo>
                      <a:pt x="376" y="282"/>
                    </a:lnTo>
                    <a:lnTo>
                      <a:pt x="352" y="287"/>
                    </a:lnTo>
                    <a:lnTo>
                      <a:pt x="327" y="292"/>
                    </a:lnTo>
                    <a:lnTo>
                      <a:pt x="301" y="295"/>
                    </a:lnTo>
                    <a:lnTo>
                      <a:pt x="277" y="296"/>
                    </a:lnTo>
                    <a:lnTo>
                      <a:pt x="251" y="296"/>
                    </a:lnTo>
                    <a:lnTo>
                      <a:pt x="227" y="295"/>
                    </a:lnTo>
                    <a:lnTo>
                      <a:pt x="201" y="292"/>
                    </a:lnTo>
                    <a:lnTo>
                      <a:pt x="177" y="287"/>
                    </a:lnTo>
                    <a:lnTo>
                      <a:pt x="152" y="282"/>
                    </a:lnTo>
                    <a:lnTo>
                      <a:pt x="130" y="276"/>
                    </a:lnTo>
                    <a:lnTo>
                      <a:pt x="108" y="268"/>
                    </a:lnTo>
                    <a:lnTo>
                      <a:pt x="87" y="258"/>
                    </a:lnTo>
                    <a:lnTo>
                      <a:pt x="69" y="248"/>
                    </a:lnTo>
                    <a:lnTo>
                      <a:pt x="52" y="236"/>
                    </a:lnTo>
                    <a:close/>
                  </a:path>
                </a:pathLst>
              </a:custGeom>
              <a:solidFill>
                <a:srgbClr val="FFED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0" name="Shape 190"/>
              <p:cNvSpPr/>
              <p:nvPr/>
            </p:nvSpPr>
            <p:spPr>
              <a:xfrm>
                <a:off x="5778" y="2905"/>
                <a:ext cx="257" cy="288"/>
              </a:xfrm>
              <a:custGeom>
                <a:pathLst>
                  <a:path extrusionOk="0" h="288" w="514">
                    <a:moveTo>
                      <a:pt x="50" y="230"/>
                    </a:moveTo>
                    <a:lnTo>
                      <a:pt x="22" y="205"/>
                    </a:lnTo>
                    <a:lnTo>
                      <a:pt x="6" y="178"/>
                    </a:lnTo>
                    <a:lnTo>
                      <a:pt x="0" y="151"/>
                    </a:lnTo>
                    <a:lnTo>
                      <a:pt x="2" y="123"/>
                    </a:lnTo>
                    <a:lnTo>
                      <a:pt x="13" y="97"/>
                    </a:lnTo>
                    <a:lnTo>
                      <a:pt x="34" y="71"/>
                    </a:lnTo>
                    <a:lnTo>
                      <a:pt x="63" y="48"/>
                    </a:lnTo>
                    <a:lnTo>
                      <a:pt x="103" y="28"/>
                    </a:lnTo>
                    <a:lnTo>
                      <a:pt x="125" y="20"/>
                    </a:lnTo>
                    <a:lnTo>
                      <a:pt x="147" y="14"/>
                    </a:lnTo>
                    <a:lnTo>
                      <a:pt x="171" y="8"/>
                    </a:lnTo>
                    <a:lnTo>
                      <a:pt x="196" y="4"/>
                    </a:lnTo>
                    <a:lnTo>
                      <a:pt x="220" y="1"/>
                    </a:lnTo>
                    <a:lnTo>
                      <a:pt x="244" y="0"/>
                    </a:lnTo>
                    <a:lnTo>
                      <a:pt x="268" y="0"/>
                    </a:lnTo>
                    <a:lnTo>
                      <a:pt x="294" y="1"/>
                    </a:lnTo>
                    <a:lnTo>
                      <a:pt x="319" y="4"/>
                    </a:lnTo>
                    <a:lnTo>
                      <a:pt x="341" y="7"/>
                    </a:lnTo>
                    <a:lnTo>
                      <a:pt x="365" y="13"/>
                    </a:lnTo>
                    <a:lnTo>
                      <a:pt x="387" y="20"/>
                    </a:lnTo>
                    <a:lnTo>
                      <a:pt x="408" y="27"/>
                    </a:lnTo>
                    <a:lnTo>
                      <a:pt x="428" y="35"/>
                    </a:lnTo>
                    <a:lnTo>
                      <a:pt x="447" y="46"/>
                    </a:lnTo>
                    <a:lnTo>
                      <a:pt x="464" y="57"/>
                    </a:lnTo>
                    <a:lnTo>
                      <a:pt x="490" y="82"/>
                    </a:lnTo>
                    <a:lnTo>
                      <a:pt x="507" y="109"/>
                    </a:lnTo>
                    <a:lnTo>
                      <a:pt x="514" y="137"/>
                    </a:lnTo>
                    <a:lnTo>
                      <a:pt x="512" y="165"/>
                    </a:lnTo>
                    <a:lnTo>
                      <a:pt x="501" y="192"/>
                    </a:lnTo>
                    <a:lnTo>
                      <a:pt x="479" y="217"/>
                    </a:lnTo>
                    <a:lnTo>
                      <a:pt x="451" y="240"/>
                    </a:lnTo>
                    <a:lnTo>
                      <a:pt x="412" y="259"/>
                    </a:lnTo>
                    <a:lnTo>
                      <a:pt x="389" y="268"/>
                    </a:lnTo>
                    <a:lnTo>
                      <a:pt x="367" y="275"/>
                    </a:lnTo>
                    <a:lnTo>
                      <a:pt x="343" y="280"/>
                    </a:lnTo>
                    <a:lnTo>
                      <a:pt x="319" y="284"/>
                    </a:lnTo>
                    <a:lnTo>
                      <a:pt x="294" y="286"/>
                    </a:lnTo>
                    <a:lnTo>
                      <a:pt x="270" y="288"/>
                    </a:lnTo>
                    <a:lnTo>
                      <a:pt x="244" y="288"/>
                    </a:lnTo>
                    <a:lnTo>
                      <a:pt x="220" y="286"/>
                    </a:lnTo>
                    <a:lnTo>
                      <a:pt x="196" y="284"/>
                    </a:lnTo>
                    <a:lnTo>
                      <a:pt x="171" y="280"/>
                    </a:lnTo>
                    <a:lnTo>
                      <a:pt x="149" y="275"/>
                    </a:lnTo>
                    <a:lnTo>
                      <a:pt x="127" y="269"/>
                    </a:lnTo>
                    <a:lnTo>
                      <a:pt x="106" y="260"/>
                    </a:lnTo>
                    <a:lnTo>
                      <a:pt x="86" y="252"/>
                    </a:lnTo>
                    <a:lnTo>
                      <a:pt x="67" y="242"/>
                    </a:lnTo>
                    <a:lnTo>
                      <a:pt x="50" y="230"/>
                    </a:lnTo>
                    <a:close/>
                  </a:path>
                </a:pathLst>
              </a:custGeom>
              <a:solidFill>
                <a:srgbClr val="FFED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1" name="Shape 191"/>
              <p:cNvSpPr/>
              <p:nvPr/>
            </p:nvSpPr>
            <p:spPr>
              <a:xfrm>
                <a:off x="5781" y="2909"/>
                <a:ext cx="249" cy="279"/>
              </a:xfrm>
              <a:custGeom>
                <a:pathLst>
                  <a:path extrusionOk="0" h="279" w="499">
                    <a:moveTo>
                      <a:pt x="48" y="223"/>
                    </a:moveTo>
                    <a:lnTo>
                      <a:pt x="22" y="199"/>
                    </a:lnTo>
                    <a:lnTo>
                      <a:pt x="5" y="173"/>
                    </a:lnTo>
                    <a:lnTo>
                      <a:pt x="0" y="146"/>
                    </a:lnTo>
                    <a:lnTo>
                      <a:pt x="1" y="120"/>
                    </a:lnTo>
                    <a:lnTo>
                      <a:pt x="13" y="94"/>
                    </a:lnTo>
                    <a:lnTo>
                      <a:pt x="33" y="69"/>
                    </a:lnTo>
                    <a:lnTo>
                      <a:pt x="63" y="47"/>
                    </a:lnTo>
                    <a:lnTo>
                      <a:pt x="100" y="27"/>
                    </a:lnTo>
                    <a:lnTo>
                      <a:pt x="121" y="19"/>
                    </a:lnTo>
                    <a:lnTo>
                      <a:pt x="143" y="13"/>
                    </a:lnTo>
                    <a:lnTo>
                      <a:pt x="165" y="8"/>
                    </a:lnTo>
                    <a:lnTo>
                      <a:pt x="190" y="3"/>
                    </a:lnTo>
                    <a:lnTo>
                      <a:pt x="214" y="1"/>
                    </a:lnTo>
                    <a:lnTo>
                      <a:pt x="238" y="0"/>
                    </a:lnTo>
                    <a:lnTo>
                      <a:pt x="260" y="0"/>
                    </a:lnTo>
                    <a:lnTo>
                      <a:pt x="284" y="1"/>
                    </a:lnTo>
                    <a:lnTo>
                      <a:pt x="309" y="3"/>
                    </a:lnTo>
                    <a:lnTo>
                      <a:pt x="331" y="8"/>
                    </a:lnTo>
                    <a:lnTo>
                      <a:pt x="353" y="13"/>
                    </a:lnTo>
                    <a:lnTo>
                      <a:pt x="376" y="19"/>
                    </a:lnTo>
                    <a:lnTo>
                      <a:pt x="396" y="26"/>
                    </a:lnTo>
                    <a:lnTo>
                      <a:pt x="415" y="36"/>
                    </a:lnTo>
                    <a:lnTo>
                      <a:pt x="433" y="45"/>
                    </a:lnTo>
                    <a:lnTo>
                      <a:pt x="450" y="56"/>
                    </a:lnTo>
                    <a:lnTo>
                      <a:pt x="476" y="80"/>
                    </a:lnTo>
                    <a:lnTo>
                      <a:pt x="493" y="106"/>
                    </a:lnTo>
                    <a:lnTo>
                      <a:pt x="499" y="134"/>
                    </a:lnTo>
                    <a:lnTo>
                      <a:pt x="497" y="160"/>
                    </a:lnTo>
                    <a:lnTo>
                      <a:pt x="486" y="186"/>
                    </a:lnTo>
                    <a:lnTo>
                      <a:pt x="465" y="211"/>
                    </a:lnTo>
                    <a:lnTo>
                      <a:pt x="435" y="232"/>
                    </a:lnTo>
                    <a:lnTo>
                      <a:pt x="398" y="252"/>
                    </a:lnTo>
                    <a:lnTo>
                      <a:pt x="378" y="261"/>
                    </a:lnTo>
                    <a:lnTo>
                      <a:pt x="355" y="267"/>
                    </a:lnTo>
                    <a:lnTo>
                      <a:pt x="333" y="272"/>
                    </a:lnTo>
                    <a:lnTo>
                      <a:pt x="309" y="276"/>
                    </a:lnTo>
                    <a:lnTo>
                      <a:pt x="284" y="278"/>
                    </a:lnTo>
                    <a:lnTo>
                      <a:pt x="260" y="279"/>
                    </a:lnTo>
                    <a:lnTo>
                      <a:pt x="238" y="279"/>
                    </a:lnTo>
                    <a:lnTo>
                      <a:pt x="214" y="278"/>
                    </a:lnTo>
                    <a:lnTo>
                      <a:pt x="190" y="276"/>
                    </a:lnTo>
                    <a:lnTo>
                      <a:pt x="167" y="272"/>
                    </a:lnTo>
                    <a:lnTo>
                      <a:pt x="145" y="267"/>
                    </a:lnTo>
                    <a:lnTo>
                      <a:pt x="122" y="261"/>
                    </a:lnTo>
                    <a:lnTo>
                      <a:pt x="102" y="253"/>
                    </a:lnTo>
                    <a:lnTo>
                      <a:pt x="83" y="244"/>
                    </a:lnTo>
                    <a:lnTo>
                      <a:pt x="65" y="235"/>
                    </a:lnTo>
                    <a:lnTo>
                      <a:pt x="48" y="223"/>
                    </a:lnTo>
                    <a:close/>
                  </a:path>
                </a:pathLst>
              </a:custGeom>
              <a:solidFill>
                <a:srgbClr val="FFEA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2" name="Shape 192"/>
              <p:cNvSpPr/>
              <p:nvPr/>
            </p:nvSpPr>
            <p:spPr>
              <a:xfrm>
                <a:off x="5784" y="2913"/>
                <a:ext cx="243" cy="272"/>
              </a:xfrm>
              <a:custGeom>
                <a:pathLst>
                  <a:path extrusionOk="0" h="272" w="486">
                    <a:moveTo>
                      <a:pt x="49" y="217"/>
                    </a:moveTo>
                    <a:lnTo>
                      <a:pt x="23" y="193"/>
                    </a:lnTo>
                    <a:lnTo>
                      <a:pt x="8" y="168"/>
                    </a:lnTo>
                    <a:lnTo>
                      <a:pt x="0" y="142"/>
                    </a:lnTo>
                    <a:lnTo>
                      <a:pt x="4" y="116"/>
                    </a:lnTo>
                    <a:lnTo>
                      <a:pt x="15" y="91"/>
                    </a:lnTo>
                    <a:lnTo>
                      <a:pt x="34" y="67"/>
                    </a:lnTo>
                    <a:lnTo>
                      <a:pt x="62" y="46"/>
                    </a:lnTo>
                    <a:lnTo>
                      <a:pt x="99" y="27"/>
                    </a:lnTo>
                    <a:lnTo>
                      <a:pt x="119" y="20"/>
                    </a:lnTo>
                    <a:lnTo>
                      <a:pt x="142" y="13"/>
                    </a:lnTo>
                    <a:lnTo>
                      <a:pt x="164" y="9"/>
                    </a:lnTo>
                    <a:lnTo>
                      <a:pt x="186" y="5"/>
                    </a:lnTo>
                    <a:lnTo>
                      <a:pt x="209" y="1"/>
                    </a:lnTo>
                    <a:lnTo>
                      <a:pt x="233" y="0"/>
                    </a:lnTo>
                    <a:lnTo>
                      <a:pt x="255" y="0"/>
                    </a:lnTo>
                    <a:lnTo>
                      <a:pt x="279" y="1"/>
                    </a:lnTo>
                    <a:lnTo>
                      <a:pt x="302" y="5"/>
                    </a:lnTo>
                    <a:lnTo>
                      <a:pt x="324" y="8"/>
                    </a:lnTo>
                    <a:lnTo>
                      <a:pt x="345" y="13"/>
                    </a:lnTo>
                    <a:lnTo>
                      <a:pt x="367" y="19"/>
                    </a:lnTo>
                    <a:lnTo>
                      <a:pt x="386" y="26"/>
                    </a:lnTo>
                    <a:lnTo>
                      <a:pt x="404" y="35"/>
                    </a:lnTo>
                    <a:lnTo>
                      <a:pt x="423" y="44"/>
                    </a:lnTo>
                    <a:lnTo>
                      <a:pt x="438" y="55"/>
                    </a:lnTo>
                    <a:lnTo>
                      <a:pt x="464" y="79"/>
                    </a:lnTo>
                    <a:lnTo>
                      <a:pt x="479" y="104"/>
                    </a:lnTo>
                    <a:lnTo>
                      <a:pt x="486" y="130"/>
                    </a:lnTo>
                    <a:lnTo>
                      <a:pt x="484" y="156"/>
                    </a:lnTo>
                    <a:lnTo>
                      <a:pt x="473" y="181"/>
                    </a:lnTo>
                    <a:lnTo>
                      <a:pt x="453" y="205"/>
                    </a:lnTo>
                    <a:lnTo>
                      <a:pt x="425" y="226"/>
                    </a:lnTo>
                    <a:lnTo>
                      <a:pt x="389" y="245"/>
                    </a:lnTo>
                    <a:lnTo>
                      <a:pt x="369" y="252"/>
                    </a:lnTo>
                    <a:lnTo>
                      <a:pt x="346" y="260"/>
                    </a:lnTo>
                    <a:lnTo>
                      <a:pt x="324" y="264"/>
                    </a:lnTo>
                    <a:lnTo>
                      <a:pt x="302" y="268"/>
                    </a:lnTo>
                    <a:lnTo>
                      <a:pt x="279" y="270"/>
                    </a:lnTo>
                    <a:lnTo>
                      <a:pt x="255" y="272"/>
                    </a:lnTo>
                    <a:lnTo>
                      <a:pt x="231" y="272"/>
                    </a:lnTo>
                    <a:lnTo>
                      <a:pt x="209" y="270"/>
                    </a:lnTo>
                    <a:lnTo>
                      <a:pt x="186" y="268"/>
                    </a:lnTo>
                    <a:lnTo>
                      <a:pt x="164" y="264"/>
                    </a:lnTo>
                    <a:lnTo>
                      <a:pt x="142" y="260"/>
                    </a:lnTo>
                    <a:lnTo>
                      <a:pt x="121" y="253"/>
                    </a:lnTo>
                    <a:lnTo>
                      <a:pt x="101" y="246"/>
                    </a:lnTo>
                    <a:lnTo>
                      <a:pt x="82" y="238"/>
                    </a:lnTo>
                    <a:lnTo>
                      <a:pt x="65" y="227"/>
                    </a:lnTo>
                    <a:lnTo>
                      <a:pt x="49" y="217"/>
                    </a:lnTo>
                    <a:close/>
                  </a:path>
                </a:pathLst>
              </a:custGeom>
              <a:solidFill>
                <a:srgbClr val="FFEA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3" name="Shape 193"/>
              <p:cNvSpPr/>
              <p:nvPr/>
            </p:nvSpPr>
            <p:spPr>
              <a:xfrm>
                <a:off x="5789" y="2918"/>
                <a:ext cx="234" cy="262"/>
              </a:xfrm>
              <a:custGeom>
                <a:pathLst>
                  <a:path extrusionOk="0" h="262" w="470">
                    <a:moveTo>
                      <a:pt x="47" y="210"/>
                    </a:moveTo>
                    <a:lnTo>
                      <a:pt x="23" y="187"/>
                    </a:lnTo>
                    <a:lnTo>
                      <a:pt x="6" y="163"/>
                    </a:lnTo>
                    <a:lnTo>
                      <a:pt x="0" y="137"/>
                    </a:lnTo>
                    <a:lnTo>
                      <a:pt x="2" y="112"/>
                    </a:lnTo>
                    <a:lnTo>
                      <a:pt x="12" y="88"/>
                    </a:lnTo>
                    <a:lnTo>
                      <a:pt x="32" y="64"/>
                    </a:lnTo>
                    <a:lnTo>
                      <a:pt x="58" y="43"/>
                    </a:lnTo>
                    <a:lnTo>
                      <a:pt x="94" y="26"/>
                    </a:lnTo>
                    <a:lnTo>
                      <a:pt x="114" y="18"/>
                    </a:lnTo>
                    <a:lnTo>
                      <a:pt x="135" y="12"/>
                    </a:lnTo>
                    <a:lnTo>
                      <a:pt x="157" y="7"/>
                    </a:lnTo>
                    <a:lnTo>
                      <a:pt x="177" y="3"/>
                    </a:lnTo>
                    <a:lnTo>
                      <a:pt x="200" y="1"/>
                    </a:lnTo>
                    <a:lnTo>
                      <a:pt x="224" y="0"/>
                    </a:lnTo>
                    <a:lnTo>
                      <a:pt x="246" y="0"/>
                    </a:lnTo>
                    <a:lnTo>
                      <a:pt x="269" y="1"/>
                    </a:lnTo>
                    <a:lnTo>
                      <a:pt x="291" y="4"/>
                    </a:lnTo>
                    <a:lnTo>
                      <a:pt x="311" y="7"/>
                    </a:lnTo>
                    <a:lnTo>
                      <a:pt x="334" y="12"/>
                    </a:lnTo>
                    <a:lnTo>
                      <a:pt x="354" y="17"/>
                    </a:lnTo>
                    <a:lnTo>
                      <a:pt x="373" y="25"/>
                    </a:lnTo>
                    <a:lnTo>
                      <a:pt x="391" y="33"/>
                    </a:lnTo>
                    <a:lnTo>
                      <a:pt x="408" y="42"/>
                    </a:lnTo>
                    <a:lnTo>
                      <a:pt x="423" y="53"/>
                    </a:lnTo>
                    <a:lnTo>
                      <a:pt x="447" y="76"/>
                    </a:lnTo>
                    <a:lnTo>
                      <a:pt x="464" y="100"/>
                    </a:lnTo>
                    <a:lnTo>
                      <a:pt x="470" y="125"/>
                    </a:lnTo>
                    <a:lnTo>
                      <a:pt x="468" y="151"/>
                    </a:lnTo>
                    <a:lnTo>
                      <a:pt x="457" y="175"/>
                    </a:lnTo>
                    <a:lnTo>
                      <a:pt x="438" y="197"/>
                    </a:lnTo>
                    <a:lnTo>
                      <a:pt x="410" y="218"/>
                    </a:lnTo>
                    <a:lnTo>
                      <a:pt x="375" y="236"/>
                    </a:lnTo>
                    <a:lnTo>
                      <a:pt x="354" y="243"/>
                    </a:lnTo>
                    <a:lnTo>
                      <a:pt x="334" y="250"/>
                    </a:lnTo>
                    <a:lnTo>
                      <a:pt x="311" y="255"/>
                    </a:lnTo>
                    <a:lnTo>
                      <a:pt x="291" y="259"/>
                    </a:lnTo>
                    <a:lnTo>
                      <a:pt x="269" y="261"/>
                    </a:lnTo>
                    <a:lnTo>
                      <a:pt x="246" y="262"/>
                    </a:lnTo>
                    <a:lnTo>
                      <a:pt x="222" y="262"/>
                    </a:lnTo>
                    <a:lnTo>
                      <a:pt x="200" y="261"/>
                    </a:lnTo>
                    <a:lnTo>
                      <a:pt x="179" y="259"/>
                    </a:lnTo>
                    <a:lnTo>
                      <a:pt x="157" y="256"/>
                    </a:lnTo>
                    <a:lnTo>
                      <a:pt x="136" y="251"/>
                    </a:lnTo>
                    <a:lnTo>
                      <a:pt x="116" y="244"/>
                    </a:lnTo>
                    <a:lnTo>
                      <a:pt x="97" y="238"/>
                    </a:lnTo>
                    <a:lnTo>
                      <a:pt x="79" y="230"/>
                    </a:lnTo>
                    <a:lnTo>
                      <a:pt x="62" y="220"/>
                    </a:lnTo>
                    <a:lnTo>
                      <a:pt x="47" y="210"/>
                    </a:lnTo>
                    <a:close/>
                  </a:path>
                </a:pathLst>
              </a:custGeom>
              <a:solidFill>
                <a:srgbClr val="FFEA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4" name="Shape 194"/>
              <p:cNvSpPr/>
              <p:nvPr/>
            </p:nvSpPr>
            <p:spPr>
              <a:xfrm>
                <a:off x="5792" y="2922"/>
                <a:ext cx="228" cy="254"/>
              </a:xfrm>
              <a:custGeom>
                <a:pathLst>
                  <a:path extrusionOk="0" h="254" w="454">
                    <a:moveTo>
                      <a:pt x="45" y="203"/>
                    </a:moveTo>
                    <a:lnTo>
                      <a:pt x="20" y="181"/>
                    </a:lnTo>
                    <a:lnTo>
                      <a:pt x="6" y="157"/>
                    </a:lnTo>
                    <a:lnTo>
                      <a:pt x="0" y="133"/>
                    </a:lnTo>
                    <a:lnTo>
                      <a:pt x="2" y="108"/>
                    </a:lnTo>
                    <a:lnTo>
                      <a:pt x="13" y="84"/>
                    </a:lnTo>
                    <a:lnTo>
                      <a:pt x="32" y="62"/>
                    </a:lnTo>
                    <a:lnTo>
                      <a:pt x="58" y="42"/>
                    </a:lnTo>
                    <a:lnTo>
                      <a:pt x="91" y="25"/>
                    </a:lnTo>
                    <a:lnTo>
                      <a:pt x="110" y="17"/>
                    </a:lnTo>
                    <a:lnTo>
                      <a:pt x="130" y="11"/>
                    </a:lnTo>
                    <a:lnTo>
                      <a:pt x="151" y="7"/>
                    </a:lnTo>
                    <a:lnTo>
                      <a:pt x="173" y="3"/>
                    </a:lnTo>
                    <a:lnTo>
                      <a:pt x="195" y="1"/>
                    </a:lnTo>
                    <a:lnTo>
                      <a:pt x="216" y="0"/>
                    </a:lnTo>
                    <a:lnTo>
                      <a:pt x="238" y="0"/>
                    </a:lnTo>
                    <a:lnTo>
                      <a:pt x="261" y="1"/>
                    </a:lnTo>
                    <a:lnTo>
                      <a:pt x="281" y="3"/>
                    </a:lnTo>
                    <a:lnTo>
                      <a:pt x="303" y="7"/>
                    </a:lnTo>
                    <a:lnTo>
                      <a:pt x="322" y="11"/>
                    </a:lnTo>
                    <a:lnTo>
                      <a:pt x="343" y="17"/>
                    </a:lnTo>
                    <a:lnTo>
                      <a:pt x="361" y="24"/>
                    </a:lnTo>
                    <a:lnTo>
                      <a:pt x="378" y="32"/>
                    </a:lnTo>
                    <a:lnTo>
                      <a:pt x="395" y="40"/>
                    </a:lnTo>
                    <a:lnTo>
                      <a:pt x="410" y="51"/>
                    </a:lnTo>
                    <a:lnTo>
                      <a:pt x="434" y="73"/>
                    </a:lnTo>
                    <a:lnTo>
                      <a:pt x="449" y="97"/>
                    </a:lnTo>
                    <a:lnTo>
                      <a:pt x="454" y="121"/>
                    </a:lnTo>
                    <a:lnTo>
                      <a:pt x="452" y="146"/>
                    </a:lnTo>
                    <a:lnTo>
                      <a:pt x="441" y="170"/>
                    </a:lnTo>
                    <a:lnTo>
                      <a:pt x="423" y="191"/>
                    </a:lnTo>
                    <a:lnTo>
                      <a:pt x="397" y="211"/>
                    </a:lnTo>
                    <a:lnTo>
                      <a:pt x="363" y="229"/>
                    </a:lnTo>
                    <a:lnTo>
                      <a:pt x="344" y="236"/>
                    </a:lnTo>
                    <a:lnTo>
                      <a:pt x="324" y="242"/>
                    </a:lnTo>
                    <a:lnTo>
                      <a:pt x="303" y="248"/>
                    </a:lnTo>
                    <a:lnTo>
                      <a:pt x="281" y="251"/>
                    </a:lnTo>
                    <a:lnTo>
                      <a:pt x="259" y="253"/>
                    </a:lnTo>
                    <a:lnTo>
                      <a:pt x="238" y="254"/>
                    </a:lnTo>
                    <a:lnTo>
                      <a:pt x="216" y="254"/>
                    </a:lnTo>
                    <a:lnTo>
                      <a:pt x="194" y="253"/>
                    </a:lnTo>
                    <a:lnTo>
                      <a:pt x="173" y="251"/>
                    </a:lnTo>
                    <a:lnTo>
                      <a:pt x="151" y="247"/>
                    </a:lnTo>
                    <a:lnTo>
                      <a:pt x="132" y="242"/>
                    </a:lnTo>
                    <a:lnTo>
                      <a:pt x="112" y="236"/>
                    </a:lnTo>
                    <a:lnTo>
                      <a:pt x="93" y="230"/>
                    </a:lnTo>
                    <a:lnTo>
                      <a:pt x="76" y="222"/>
                    </a:lnTo>
                    <a:lnTo>
                      <a:pt x="60" y="213"/>
                    </a:lnTo>
                    <a:lnTo>
                      <a:pt x="45" y="203"/>
                    </a:lnTo>
                    <a:close/>
                  </a:path>
                </a:pathLst>
              </a:custGeom>
              <a:solidFill>
                <a:srgbClr val="FFE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5" name="Shape 195"/>
              <p:cNvSpPr/>
              <p:nvPr/>
            </p:nvSpPr>
            <p:spPr>
              <a:xfrm>
                <a:off x="5796" y="2926"/>
                <a:ext cx="220" cy="246"/>
              </a:xfrm>
              <a:custGeom>
                <a:pathLst>
                  <a:path extrusionOk="0" h="246" w="440">
                    <a:moveTo>
                      <a:pt x="43" y="197"/>
                    </a:moveTo>
                    <a:lnTo>
                      <a:pt x="21" y="175"/>
                    </a:lnTo>
                    <a:lnTo>
                      <a:pt x="6" y="152"/>
                    </a:lnTo>
                    <a:lnTo>
                      <a:pt x="0" y="128"/>
                    </a:lnTo>
                    <a:lnTo>
                      <a:pt x="2" y="105"/>
                    </a:lnTo>
                    <a:lnTo>
                      <a:pt x="12" y="82"/>
                    </a:lnTo>
                    <a:lnTo>
                      <a:pt x="30" y="60"/>
                    </a:lnTo>
                    <a:lnTo>
                      <a:pt x="54" y="41"/>
                    </a:lnTo>
                    <a:lnTo>
                      <a:pt x="88" y="24"/>
                    </a:lnTo>
                    <a:lnTo>
                      <a:pt x="107" y="17"/>
                    </a:lnTo>
                    <a:lnTo>
                      <a:pt x="127" y="11"/>
                    </a:lnTo>
                    <a:lnTo>
                      <a:pt x="147" y="6"/>
                    </a:lnTo>
                    <a:lnTo>
                      <a:pt x="168" y="3"/>
                    </a:lnTo>
                    <a:lnTo>
                      <a:pt x="188" y="1"/>
                    </a:lnTo>
                    <a:lnTo>
                      <a:pt x="211" y="0"/>
                    </a:lnTo>
                    <a:lnTo>
                      <a:pt x="231" y="0"/>
                    </a:lnTo>
                    <a:lnTo>
                      <a:pt x="252" y="1"/>
                    </a:lnTo>
                    <a:lnTo>
                      <a:pt x="272" y="3"/>
                    </a:lnTo>
                    <a:lnTo>
                      <a:pt x="293" y="6"/>
                    </a:lnTo>
                    <a:lnTo>
                      <a:pt x="313" y="11"/>
                    </a:lnTo>
                    <a:lnTo>
                      <a:pt x="332" y="17"/>
                    </a:lnTo>
                    <a:lnTo>
                      <a:pt x="350" y="23"/>
                    </a:lnTo>
                    <a:lnTo>
                      <a:pt x="367" y="30"/>
                    </a:lnTo>
                    <a:lnTo>
                      <a:pt x="382" y="39"/>
                    </a:lnTo>
                    <a:lnTo>
                      <a:pt x="397" y="49"/>
                    </a:lnTo>
                    <a:lnTo>
                      <a:pt x="419" y="71"/>
                    </a:lnTo>
                    <a:lnTo>
                      <a:pt x="434" y="94"/>
                    </a:lnTo>
                    <a:lnTo>
                      <a:pt x="440" y="118"/>
                    </a:lnTo>
                    <a:lnTo>
                      <a:pt x="438" y="141"/>
                    </a:lnTo>
                    <a:lnTo>
                      <a:pt x="429" y="163"/>
                    </a:lnTo>
                    <a:lnTo>
                      <a:pt x="410" y="185"/>
                    </a:lnTo>
                    <a:lnTo>
                      <a:pt x="386" y="205"/>
                    </a:lnTo>
                    <a:lnTo>
                      <a:pt x="352" y="222"/>
                    </a:lnTo>
                    <a:lnTo>
                      <a:pt x="334" y="229"/>
                    </a:lnTo>
                    <a:lnTo>
                      <a:pt x="313" y="234"/>
                    </a:lnTo>
                    <a:lnTo>
                      <a:pt x="293" y="239"/>
                    </a:lnTo>
                    <a:lnTo>
                      <a:pt x="272" y="243"/>
                    </a:lnTo>
                    <a:lnTo>
                      <a:pt x="252" y="245"/>
                    </a:lnTo>
                    <a:lnTo>
                      <a:pt x="229" y="246"/>
                    </a:lnTo>
                    <a:lnTo>
                      <a:pt x="209" y="246"/>
                    </a:lnTo>
                    <a:lnTo>
                      <a:pt x="188" y="245"/>
                    </a:lnTo>
                    <a:lnTo>
                      <a:pt x="168" y="243"/>
                    </a:lnTo>
                    <a:lnTo>
                      <a:pt x="147" y="239"/>
                    </a:lnTo>
                    <a:lnTo>
                      <a:pt x="127" y="234"/>
                    </a:lnTo>
                    <a:lnTo>
                      <a:pt x="108" y="229"/>
                    </a:lnTo>
                    <a:lnTo>
                      <a:pt x="90" y="223"/>
                    </a:lnTo>
                    <a:lnTo>
                      <a:pt x="73" y="215"/>
                    </a:lnTo>
                    <a:lnTo>
                      <a:pt x="58" y="206"/>
                    </a:lnTo>
                    <a:lnTo>
                      <a:pt x="43" y="197"/>
                    </a:lnTo>
                    <a:close/>
                  </a:path>
                </a:pathLst>
              </a:custGeom>
              <a:solidFill>
                <a:srgbClr val="FFE8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6" name="Shape 196"/>
              <p:cNvSpPr/>
              <p:nvPr/>
            </p:nvSpPr>
            <p:spPr>
              <a:xfrm>
                <a:off x="5799" y="2930"/>
                <a:ext cx="213" cy="239"/>
              </a:xfrm>
              <a:custGeom>
                <a:pathLst>
                  <a:path extrusionOk="0" h="239" w="426">
                    <a:moveTo>
                      <a:pt x="43" y="191"/>
                    </a:moveTo>
                    <a:lnTo>
                      <a:pt x="20" y="170"/>
                    </a:lnTo>
                    <a:lnTo>
                      <a:pt x="7" y="148"/>
                    </a:lnTo>
                    <a:lnTo>
                      <a:pt x="0" y="125"/>
                    </a:lnTo>
                    <a:lnTo>
                      <a:pt x="4" y="102"/>
                    </a:lnTo>
                    <a:lnTo>
                      <a:pt x="13" y="79"/>
                    </a:lnTo>
                    <a:lnTo>
                      <a:pt x="30" y="58"/>
                    </a:lnTo>
                    <a:lnTo>
                      <a:pt x="54" y="40"/>
                    </a:lnTo>
                    <a:lnTo>
                      <a:pt x="86" y="23"/>
                    </a:lnTo>
                    <a:lnTo>
                      <a:pt x="104" y="17"/>
                    </a:lnTo>
                    <a:lnTo>
                      <a:pt x="123" y="10"/>
                    </a:lnTo>
                    <a:lnTo>
                      <a:pt x="143" y="6"/>
                    </a:lnTo>
                    <a:lnTo>
                      <a:pt x="162" y="3"/>
                    </a:lnTo>
                    <a:lnTo>
                      <a:pt x="182" y="1"/>
                    </a:lnTo>
                    <a:lnTo>
                      <a:pt x="203" y="0"/>
                    </a:lnTo>
                    <a:lnTo>
                      <a:pt x="223" y="0"/>
                    </a:lnTo>
                    <a:lnTo>
                      <a:pt x="244" y="1"/>
                    </a:lnTo>
                    <a:lnTo>
                      <a:pt x="264" y="3"/>
                    </a:lnTo>
                    <a:lnTo>
                      <a:pt x="285" y="6"/>
                    </a:lnTo>
                    <a:lnTo>
                      <a:pt x="303" y="10"/>
                    </a:lnTo>
                    <a:lnTo>
                      <a:pt x="322" y="17"/>
                    </a:lnTo>
                    <a:lnTo>
                      <a:pt x="339" y="23"/>
                    </a:lnTo>
                    <a:lnTo>
                      <a:pt x="356" y="30"/>
                    </a:lnTo>
                    <a:lnTo>
                      <a:pt x="370" y="39"/>
                    </a:lnTo>
                    <a:lnTo>
                      <a:pt x="385" y="48"/>
                    </a:lnTo>
                    <a:lnTo>
                      <a:pt x="408" y="69"/>
                    </a:lnTo>
                    <a:lnTo>
                      <a:pt x="421" y="91"/>
                    </a:lnTo>
                    <a:lnTo>
                      <a:pt x="426" y="114"/>
                    </a:lnTo>
                    <a:lnTo>
                      <a:pt x="424" y="135"/>
                    </a:lnTo>
                    <a:lnTo>
                      <a:pt x="415" y="158"/>
                    </a:lnTo>
                    <a:lnTo>
                      <a:pt x="397" y="179"/>
                    </a:lnTo>
                    <a:lnTo>
                      <a:pt x="372" y="198"/>
                    </a:lnTo>
                    <a:lnTo>
                      <a:pt x="341" y="215"/>
                    </a:lnTo>
                    <a:lnTo>
                      <a:pt x="322" y="222"/>
                    </a:lnTo>
                    <a:lnTo>
                      <a:pt x="303" y="227"/>
                    </a:lnTo>
                    <a:lnTo>
                      <a:pt x="285" y="231"/>
                    </a:lnTo>
                    <a:lnTo>
                      <a:pt x="264" y="234"/>
                    </a:lnTo>
                    <a:lnTo>
                      <a:pt x="244" y="238"/>
                    </a:lnTo>
                    <a:lnTo>
                      <a:pt x="223" y="239"/>
                    </a:lnTo>
                    <a:lnTo>
                      <a:pt x="203" y="239"/>
                    </a:lnTo>
                    <a:lnTo>
                      <a:pt x="184" y="236"/>
                    </a:lnTo>
                    <a:lnTo>
                      <a:pt x="164" y="234"/>
                    </a:lnTo>
                    <a:lnTo>
                      <a:pt x="143" y="231"/>
                    </a:lnTo>
                    <a:lnTo>
                      <a:pt x="125" y="227"/>
                    </a:lnTo>
                    <a:lnTo>
                      <a:pt x="106" y="222"/>
                    </a:lnTo>
                    <a:lnTo>
                      <a:pt x="89" y="216"/>
                    </a:lnTo>
                    <a:lnTo>
                      <a:pt x="73" y="208"/>
                    </a:lnTo>
                    <a:lnTo>
                      <a:pt x="58" y="200"/>
                    </a:lnTo>
                    <a:lnTo>
                      <a:pt x="43" y="191"/>
                    </a:lnTo>
                    <a:close/>
                  </a:path>
                </a:pathLst>
              </a:custGeom>
              <a:solidFill>
                <a:srgbClr val="FFE8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7" name="Shape 197"/>
              <p:cNvSpPr/>
              <p:nvPr/>
            </p:nvSpPr>
            <p:spPr>
              <a:xfrm>
                <a:off x="5804" y="2934"/>
                <a:ext cx="204" cy="229"/>
              </a:xfrm>
              <a:custGeom>
                <a:pathLst>
                  <a:path extrusionOk="0" h="229" w="410">
                    <a:moveTo>
                      <a:pt x="39" y="184"/>
                    </a:moveTo>
                    <a:lnTo>
                      <a:pt x="19" y="164"/>
                    </a:lnTo>
                    <a:lnTo>
                      <a:pt x="6" y="142"/>
                    </a:lnTo>
                    <a:lnTo>
                      <a:pt x="0" y="120"/>
                    </a:lnTo>
                    <a:lnTo>
                      <a:pt x="2" y="98"/>
                    </a:lnTo>
                    <a:lnTo>
                      <a:pt x="11" y="77"/>
                    </a:lnTo>
                    <a:lnTo>
                      <a:pt x="28" y="56"/>
                    </a:lnTo>
                    <a:lnTo>
                      <a:pt x="51" y="39"/>
                    </a:lnTo>
                    <a:lnTo>
                      <a:pt x="82" y="23"/>
                    </a:lnTo>
                    <a:lnTo>
                      <a:pt x="118" y="11"/>
                    </a:lnTo>
                    <a:lnTo>
                      <a:pt x="157" y="3"/>
                    </a:lnTo>
                    <a:lnTo>
                      <a:pt x="196" y="0"/>
                    </a:lnTo>
                    <a:lnTo>
                      <a:pt x="235" y="1"/>
                    </a:lnTo>
                    <a:lnTo>
                      <a:pt x="272" y="6"/>
                    </a:lnTo>
                    <a:lnTo>
                      <a:pt x="309" y="16"/>
                    </a:lnTo>
                    <a:lnTo>
                      <a:pt x="341" y="28"/>
                    </a:lnTo>
                    <a:lnTo>
                      <a:pt x="369" y="46"/>
                    </a:lnTo>
                    <a:lnTo>
                      <a:pt x="391" y="66"/>
                    </a:lnTo>
                    <a:lnTo>
                      <a:pt x="404" y="88"/>
                    </a:lnTo>
                    <a:lnTo>
                      <a:pt x="410" y="110"/>
                    </a:lnTo>
                    <a:lnTo>
                      <a:pt x="408" y="131"/>
                    </a:lnTo>
                    <a:lnTo>
                      <a:pt x="399" y="153"/>
                    </a:lnTo>
                    <a:lnTo>
                      <a:pt x="382" y="173"/>
                    </a:lnTo>
                    <a:lnTo>
                      <a:pt x="360" y="192"/>
                    </a:lnTo>
                    <a:lnTo>
                      <a:pt x="328" y="207"/>
                    </a:lnTo>
                    <a:lnTo>
                      <a:pt x="293" y="219"/>
                    </a:lnTo>
                    <a:lnTo>
                      <a:pt x="253" y="226"/>
                    </a:lnTo>
                    <a:lnTo>
                      <a:pt x="214" y="229"/>
                    </a:lnTo>
                    <a:lnTo>
                      <a:pt x="175" y="228"/>
                    </a:lnTo>
                    <a:lnTo>
                      <a:pt x="136" y="223"/>
                    </a:lnTo>
                    <a:lnTo>
                      <a:pt x="101" y="214"/>
                    </a:lnTo>
                    <a:lnTo>
                      <a:pt x="67" y="201"/>
                    </a:lnTo>
                    <a:lnTo>
                      <a:pt x="39" y="184"/>
                    </a:lnTo>
                    <a:close/>
                  </a:path>
                </a:pathLst>
              </a:custGeom>
              <a:solidFill>
                <a:srgbClr val="FFE5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8" name="Shape 198"/>
              <p:cNvSpPr/>
              <p:nvPr/>
            </p:nvSpPr>
            <p:spPr>
              <a:xfrm>
                <a:off x="5806" y="2938"/>
                <a:ext cx="199" cy="222"/>
              </a:xfrm>
              <a:custGeom>
                <a:pathLst>
                  <a:path extrusionOk="0" h="222" w="396">
                    <a:moveTo>
                      <a:pt x="357" y="44"/>
                    </a:moveTo>
                    <a:lnTo>
                      <a:pt x="378" y="64"/>
                    </a:lnTo>
                    <a:lnTo>
                      <a:pt x="391" y="85"/>
                    </a:lnTo>
                    <a:lnTo>
                      <a:pt x="396" y="106"/>
                    </a:lnTo>
                    <a:lnTo>
                      <a:pt x="395" y="126"/>
                    </a:lnTo>
                    <a:lnTo>
                      <a:pt x="387" y="147"/>
                    </a:lnTo>
                    <a:lnTo>
                      <a:pt x="370" y="167"/>
                    </a:lnTo>
                    <a:lnTo>
                      <a:pt x="348" y="185"/>
                    </a:lnTo>
                    <a:lnTo>
                      <a:pt x="318" y="199"/>
                    </a:lnTo>
                    <a:lnTo>
                      <a:pt x="283" y="211"/>
                    </a:lnTo>
                    <a:lnTo>
                      <a:pt x="246" y="219"/>
                    </a:lnTo>
                    <a:lnTo>
                      <a:pt x="208" y="222"/>
                    </a:lnTo>
                    <a:lnTo>
                      <a:pt x="171" y="221"/>
                    </a:lnTo>
                    <a:lnTo>
                      <a:pt x="134" y="216"/>
                    </a:lnTo>
                    <a:lnTo>
                      <a:pt x="99" y="207"/>
                    </a:lnTo>
                    <a:lnTo>
                      <a:pt x="67" y="194"/>
                    </a:lnTo>
                    <a:lnTo>
                      <a:pt x="39" y="177"/>
                    </a:lnTo>
                    <a:lnTo>
                      <a:pt x="18" y="159"/>
                    </a:lnTo>
                    <a:lnTo>
                      <a:pt x="5" y="138"/>
                    </a:lnTo>
                    <a:lnTo>
                      <a:pt x="0" y="116"/>
                    </a:lnTo>
                    <a:lnTo>
                      <a:pt x="2" y="95"/>
                    </a:lnTo>
                    <a:lnTo>
                      <a:pt x="11" y="74"/>
                    </a:lnTo>
                    <a:lnTo>
                      <a:pt x="28" y="55"/>
                    </a:lnTo>
                    <a:lnTo>
                      <a:pt x="50" y="38"/>
                    </a:lnTo>
                    <a:lnTo>
                      <a:pt x="80" y="22"/>
                    </a:lnTo>
                    <a:lnTo>
                      <a:pt x="113" y="11"/>
                    </a:lnTo>
                    <a:lnTo>
                      <a:pt x="151" y="4"/>
                    </a:lnTo>
                    <a:lnTo>
                      <a:pt x="190" y="0"/>
                    </a:lnTo>
                    <a:lnTo>
                      <a:pt x="227" y="1"/>
                    </a:lnTo>
                    <a:lnTo>
                      <a:pt x="264" y="6"/>
                    </a:lnTo>
                    <a:lnTo>
                      <a:pt x="300" y="15"/>
                    </a:lnTo>
                    <a:lnTo>
                      <a:pt x="329" y="27"/>
                    </a:lnTo>
                    <a:lnTo>
                      <a:pt x="357" y="44"/>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199" name="Shape 199"/>
              <p:cNvSpPr/>
              <p:nvPr/>
            </p:nvSpPr>
            <p:spPr>
              <a:xfrm>
                <a:off x="6171" y="3457"/>
                <a:ext cx="561" cy="859"/>
              </a:xfrm>
              <a:custGeom>
                <a:pathLst>
                  <a:path extrusionOk="0" h="859" w="1122">
                    <a:moveTo>
                      <a:pt x="0" y="18"/>
                    </a:moveTo>
                    <a:lnTo>
                      <a:pt x="1080" y="859"/>
                    </a:lnTo>
                    <a:lnTo>
                      <a:pt x="1122" y="842"/>
                    </a:lnTo>
                    <a:lnTo>
                      <a:pt x="41" y="0"/>
                    </a:lnTo>
                    <a:lnTo>
                      <a:pt x="0" y="18"/>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0" name="Shape 200"/>
              <p:cNvSpPr/>
              <p:nvPr/>
            </p:nvSpPr>
            <p:spPr>
              <a:xfrm>
                <a:off x="6171" y="3457"/>
                <a:ext cx="561" cy="859"/>
              </a:xfrm>
              <a:custGeom>
                <a:pathLst>
                  <a:path extrusionOk="0" h="859" w="1122">
                    <a:moveTo>
                      <a:pt x="0" y="18"/>
                    </a:moveTo>
                    <a:lnTo>
                      <a:pt x="1080" y="859"/>
                    </a:lnTo>
                    <a:lnTo>
                      <a:pt x="1122" y="842"/>
                    </a:lnTo>
                    <a:lnTo>
                      <a:pt x="41" y="0"/>
                    </a:lnTo>
                    <a:lnTo>
                      <a:pt x="0" y="18"/>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1" name="Shape 201"/>
              <p:cNvSpPr/>
              <p:nvPr/>
            </p:nvSpPr>
            <p:spPr>
              <a:xfrm>
                <a:off x="5819" y="2952"/>
                <a:ext cx="174" cy="194"/>
              </a:xfrm>
              <a:custGeom>
                <a:pathLst>
                  <a:path extrusionOk="0" h="194" w="346">
                    <a:moveTo>
                      <a:pt x="277" y="175"/>
                    </a:moveTo>
                    <a:lnTo>
                      <a:pt x="303" y="161"/>
                    </a:lnTo>
                    <a:lnTo>
                      <a:pt x="322" y="146"/>
                    </a:lnTo>
                    <a:lnTo>
                      <a:pt x="337" y="129"/>
                    </a:lnTo>
                    <a:lnTo>
                      <a:pt x="344" y="111"/>
                    </a:lnTo>
                    <a:lnTo>
                      <a:pt x="346" y="93"/>
                    </a:lnTo>
                    <a:lnTo>
                      <a:pt x="341" y="74"/>
                    </a:lnTo>
                    <a:lnTo>
                      <a:pt x="329" y="55"/>
                    </a:lnTo>
                    <a:lnTo>
                      <a:pt x="313" y="38"/>
                    </a:lnTo>
                    <a:lnTo>
                      <a:pt x="289" y="24"/>
                    </a:lnTo>
                    <a:lnTo>
                      <a:pt x="261" y="13"/>
                    </a:lnTo>
                    <a:lnTo>
                      <a:pt x="231" y="5"/>
                    </a:lnTo>
                    <a:lnTo>
                      <a:pt x="197" y="1"/>
                    </a:lnTo>
                    <a:lnTo>
                      <a:pt x="164" y="0"/>
                    </a:lnTo>
                    <a:lnTo>
                      <a:pt x="130" y="3"/>
                    </a:lnTo>
                    <a:lnTo>
                      <a:pt x="99" y="9"/>
                    </a:lnTo>
                    <a:lnTo>
                      <a:pt x="69" y="19"/>
                    </a:lnTo>
                    <a:lnTo>
                      <a:pt x="43" y="32"/>
                    </a:lnTo>
                    <a:lnTo>
                      <a:pt x="22" y="48"/>
                    </a:lnTo>
                    <a:lnTo>
                      <a:pt x="9" y="65"/>
                    </a:lnTo>
                    <a:lnTo>
                      <a:pt x="2" y="83"/>
                    </a:lnTo>
                    <a:lnTo>
                      <a:pt x="0" y="102"/>
                    </a:lnTo>
                    <a:lnTo>
                      <a:pt x="4" y="121"/>
                    </a:lnTo>
                    <a:lnTo>
                      <a:pt x="15" y="138"/>
                    </a:lnTo>
                    <a:lnTo>
                      <a:pt x="33" y="155"/>
                    </a:lnTo>
                    <a:lnTo>
                      <a:pt x="58" y="170"/>
                    </a:lnTo>
                    <a:lnTo>
                      <a:pt x="86" y="181"/>
                    </a:lnTo>
                    <a:lnTo>
                      <a:pt x="115" y="188"/>
                    </a:lnTo>
                    <a:lnTo>
                      <a:pt x="147" y="193"/>
                    </a:lnTo>
                    <a:lnTo>
                      <a:pt x="181" y="194"/>
                    </a:lnTo>
                    <a:lnTo>
                      <a:pt x="214" y="192"/>
                    </a:lnTo>
                    <a:lnTo>
                      <a:pt x="248" y="185"/>
                    </a:lnTo>
                    <a:lnTo>
                      <a:pt x="277" y="175"/>
                    </a:lnTo>
                    <a:close/>
                  </a:path>
                </a:pathLst>
              </a:custGeom>
              <a:solidFill>
                <a:srgbClr val="5184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2" name="Shape 202"/>
              <p:cNvSpPr/>
              <p:nvPr/>
            </p:nvSpPr>
            <p:spPr>
              <a:xfrm>
                <a:off x="5829" y="2959"/>
                <a:ext cx="153" cy="172"/>
              </a:xfrm>
              <a:custGeom>
                <a:pathLst>
                  <a:path extrusionOk="0" h="172" w="307">
                    <a:moveTo>
                      <a:pt x="245" y="155"/>
                    </a:moveTo>
                    <a:lnTo>
                      <a:pt x="268" y="143"/>
                    </a:lnTo>
                    <a:lnTo>
                      <a:pt x="286" y="129"/>
                    </a:lnTo>
                    <a:lnTo>
                      <a:pt x="297" y="115"/>
                    </a:lnTo>
                    <a:lnTo>
                      <a:pt x="305" y="98"/>
                    </a:lnTo>
                    <a:lnTo>
                      <a:pt x="307" y="83"/>
                    </a:lnTo>
                    <a:lnTo>
                      <a:pt x="303" y="66"/>
                    </a:lnTo>
                    <a:lnTo>
                      <a:pt x="292" y="49"/>
                    </a:lnTo>
                    <a:lnTo>
                      <a:pt x="277" y="35"/>
                    </a:lnTo>
                    <a:lnTo>
                      <a:pt x="255" y="22"/>
                    </a:lnTo>
                    <a:lnTo>
                      <a:pt x="230" y="12"/>
                    </a:lnTo>
                    <a:lnTo>
                      <a:pt x="202" y="4"/>
                    </a:lnTo>
                    <a:lnTo>
                      <a:pt x="175" y="0"/>
                    </a:lnTo>
                    <a:lnTo>
                      <a:pt x="145" y="0"/>
                    </a:lnTo>
                    <a:lnTo>
                      <a:pt x="115" y="2"/>
                    </a:lnTo>
                    <a:lnTo>
                      <a:pt x="87" y="8"/>
                    </a:lnTo>
                    <a:lnTo>
                      <a:pt x="61" y="17"/>
                    </a:lnTo>
                    <a:lnTo>
                      <a:pt x="39" y="28"/>
                    </a:lnTo>
                    <a:lnTo>
                      <a:pt x="20" y="42"/>
                    </a:lnTo>
                    <a:lnTo>
                      <a:pt x="7" y="58"/>
                    </a:lnTo>
                    <a:lnTo>
                      <a:pt x="1" y="73"/>
                    </a:lnTo>
                    <a:lnTo>
                      <a:pt x="0" y="90"/>
                    </a:lnTo>
                    <a:lnTo>
                      <a:pt x="3" y="106"/>
                    </a:lnTo>
                    <a:lnTo>
                      <a:pt x="13" y="122"/>
                    </a:lnTo>
                    <a:lnTo>
                      <a:pt x="29" y="138"/>
                    </a:lnTo>
                    <a:lnTo>
                      <a:pt x="50" y="150"/>
                    </a:lnTo>
                    <a:lnTo>
                      <a:pt x="74" y="161"/>
                    </a:lnTo>
                    <a:lnTo>
                      <a:pt x="102" y="167"/>
                    </a:lnTo>
                    <a:lnTo>
                      <a:pt x="130" y="171"/>
                    </a:lnTo>
                    <a:lnTo>
                      <a:pt x="160" y="172"/>
                    </a:lnTo>
                    <a:lnTo>
                      <a:pt x="189" y="170"/>
                    </a:lnTo>
                    <a:lnTo>
                      <a:pt x="219" y="164"/>
                    </a:lnTo>
                    <a:lnTo>
                      <a:pt x="245" y="155"/>
                    </a:lnTo>
                    <a:close/>
                  </a:path>
                </a:pathLst>
              </a:custGeom>
              <a:solidFill>
                <a:srgbClr val="7099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3" name="Shape 203"/>
              <p:cNvSpPr/>
              <p:nvPr/>
            </p:nvSpPr>
            <p:spPr>
              <a:xfrm>
                <a:off x="5832" y="2961"/>
                <a:ext cx="147" cy="165"/>
              </a:xfrm>
              <a:custGeom>
                <a:pathLst>
                  <a:path extrusionOk="0" h="165" w="294">
                    <a:moveTo>
                      <a:pt x="235" y="149"/>
                    </a:moveTo>
                    <a:lnTo>
                      <a:pt x="257" y="138"/>
                    </a:lnTo>
                    <a:lnTo>
                      <a:pt x="274" y="124"/>
                    </a:lnTo>
                    <a:lnTo>
                      <a:pt x="287" y="110"/>
                    </a:lnTo>
                    <a:lnTo>
                      <a:pt x="292" y="94"/>
                    </a:lnTo>
                    <a:lnTo>
                      <a:pt x="294" y="78"/>
                    </a:lnTo>
                    <a:lnTo>
                      <a:pt x="291" y="63"/>
                    </a:lnTo>
                    <a:lnTo>
                      <a:pt x="281" y="48"/>
                    </a:lnTo>
                    <a:lnTo>
                      <a:pt x="266" y="34"/>
                    </a:lnTo>
                    <a:lnTo>
                      <a:pt x="246" y="21"/>
                    </a:lnTo>
                    <a:lnTo>
                      <a:pt x="222" y="12"/>
                    </a:lnTo>
                    <a:lnTo>
                      <a:pt x="196" y="6"/>
                    </a:lnTo>
                    <a:lnTo>
                      <a:pt x="170" y="1"/>
                    </a:lnTo>
                    <a:lnTo>
                      <a:pt x="140" y="0"/>
                    </a:lnTo>
                    <a:lnTo>
                      <a:pt x="112" y="3"/>
                    </a:lnTo>
                    <a:lnTo>
                      <a:pt x="86" y="9"/>
                    </a:lnTo>
                    <a:lnTo>
                      <a:pt x="60" y="17"/>
                    </a:lnTo>
                    <a:lnTo>
                      <a:pt x="37" y="28"/>
                    </a:lnTo>
                    <a:lnTo>
                      <a:pt x="21" y="41"/>
                    </a:lnTo>
                    <a:lnTo>
                      <a:pt x="9" y="56"/>
                    </a:lnTo>
                    <a:lnTo>
                      <a:pt x="2" y="71"/>
                    </a:lnTo>
                    <a:lnTo>
                      <a:pt x="0" y="87"/>
                    </a:lnTo>
                    <a:lnTo>
                      <a:pt x="6" y="102"/>
                    </a:lnTo>
                    <a:lnTo>
                      <a:pt x="15" y="117"/>
                    </a:lnTo>
                    <a:lnTo>
                      <a:pt x="30" y="132"/>
                    </a:lnTo>
                    <a:lnTo>
                      <a:pt x="50" y="144"/>
                    </a:lnTo>
                    <a:lnTo>
                      <a:pt x="73" y="153"/>
                    </a:lnTo>
                    <a:lnTo>
                      <a:pt x="99" y="161"/>
                    </a:lnTo>
                    <a:lnTo>
                      <a:pt x="127" y="164"/>
                    </a:lnTo>
                    <a:lnTo>
                      <a:pt x="155" y="165"/>
                    </a:lnTo>
                    <a:lnTo>
                      <a:pt x="183" y="163"/>
                    </a:lnTo>
                    <a:lnTo>
                      <a:pt x="209" y="158"/>
                    </a:lnTo>
                    <a:lnTo>
                      <a:pt x="235" y="149"/>
                    </a:lnTo>
                    <a:close/>
                  </a:path>
                </a:pathLst>
              </a:custGeom>
              <a:solidFill>
                <a:srgbClr val="7CA3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4" name="Shape 204"/>
              <p:cNvSpPr/>
              <p:nvPr/>
            </p:nvSpPr>
            <p:spPr>
              <a:xfrm>
                <a:off x="5834" y="2963"/>
                <a:ext cx="141" cy="158"/>
              </a:xfrm>
              <a:custGeom>
                <a:pathLst>
                  <a:path extrusionOk="0" h="158" w="281">
                    <a:moveTo>
                      <a:pt x="225" y="142"/>
                    </a:moveTo>
                    <a:lnTo>
                      <a:pt x="245" y="132"/>
                    </a:lnTo>
                    <a:lnTo>
                      <a:pt x="262" y="119"/>
                    </a:lnTo>
                    <a:lnTo>
                      <a:pt x="273" y="105"/>
                    </a:lnTo>
                    <a:lnTo>
                      <a:pt x="281" y="90"/>
                    </a:lnTo>
                    <a:lnTo>
                      <a:pt x="281" y="75"/>
                    </a:lnTo>
                    <a:lnTo>
                      <a:pt x="277" y="61"/>
                    </a:lnTo>
                    <a:lnTo>
                      <a:pt x="268" y="46"/>
                    </a:lnTo>
                    <a:lnTo>
                      <a:pt x="253" y="33"/>
                    </a:lnTo>
                    <a:lnTo>
                      <a:pt x="234" y="21"/>
                    </a:lnTo>
                    <a:lnTo>
                      <a:pt x="212" y="12"/>
                    </a:lnTo>
                    <a:lnTo>
                      <a:pt x="188" y="5"/>
                    </a:lnTo>
                    <a:lnTo>
                      <a:pt x="162" y="1"/>
                    </a:lnTo>
                    <a:lnTo>
                      <a:pt x="134" y="0"/>
                    </a:lnTo>
                    <a:lnTo>
                      <a:pt x="108" y="2"/>
                    </a:lnTo>
                    <a:lnTo>
                      <a:pt x="82" y="8"/>
                    </a:lnTo>
                    <a:lnTo>
                      <a:pt x="57" y="16"/>
                    </a:lnTo>
                    <a:lnTo>
                      <a:pt x="37" y="26"/>
                    </a:lnTo>
                    <a:lnTo>
                      <a:pt x="20" y="39"/>
                    </a:lnTo>
                    <a:lnTo>
                      <a:pt x="7" y="54"/>
                    </a:lnTo>
                    <a:lnTo>
                      <a:pt x="2" y="68"/>
                    </a:lnTo>
                    <a:lnTo>
                      <a:pt x="0" y="84"/>
                    </a:lnTo>
                    <a:lnTo>
                      <a:pt x="3" y="98"/>
                    </a:lnTo>
                    <a:lnTo>
                      <a:pt x="13" y="113"/>
                    </a:lnTo>
                    <a:lnTo>
                      <a:pt x="28" y="126"/>
                    </a:lnTo>
                    <a:lnTo>
                      <a:pt x="46" y="138"/>
                    </a:lnTo>
                    <a:lnTo>
                      <a:pt x="69" y="147"/>
                    </a:lnTo>
                    <a:lnTo>
                      <a:pt x="95" y="153"/>
                    </a:lnTo>
                    <a:lnTo>
                      <a:pt x="121" y="157"/>
                    </a:lnTo>
                    <a:lnTo>
                      <a:pt x="149" y="158"/>
                    </a:lnTo>
                    <a:lnTo>
                      <a:pt x="175" y="156"/>
                    </a:lnTo>
                    <a:lnTo>
                      <a:pt x="201" y="150"/>
                    </a:lnTo>
                    <a:lnTo>
                      <a:pt x="225" y="142"/>
                    </a:lnTo>
                    <a:close/>
                  </a:path>
                </a:pathLst>
              </a:custGeom>
              <a:solidFill>
                <a:srgbClr val="89AD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5" name="Shape 205"/>
              <p:cNvSpPr/>
              <p:nvPr/>
            </p:nvSpPr>
            <p:spPr>
              <a:xfrm>
                <a:off x="5838" y="2967"/>
                <a:ext cx="134" cy="149"/>
              </a:xfrm>
              <a:custGeom>
                <a:pathLst>
                  <a:path extrusionOk="0" h="149" w="268">
                    <a:moveTo>
                      <a:pt x="214" y="134"/>
                    </a:moveTo>
                    <a:lnTo>
                      <a:pt x="235" y="123"/>
                    </a:lnTo>
                    <a:lnTo>
                      <a:pt x="250" y="112"/>
                    </a:lnTo>
                    <a:lnTo>
                      <a:pt x="261" y="98"/>
                    </a:lnTo>
                    <a:lnTo>
                      <a:pt x="266" y="85"/>
                    </a:lnTo>
                    <a:lnTo>
                      <a:pt x="268" y="70"/>
                    </a:lnTo>
                    <a:lnTo>
                      <a:pt x="263" y="56"/>
                    </a:lnTo>
                    <a:lnTo>
                      <a:pt x="255" y="42"/>
                    </a:lnTo>
                    <a:lnTo>
                      <a:pt x="240" y="30"/>
                    </a:lnTo>
                    <a:lnTo>
                      <a:pt x="222" y="18"/>
                    </a:lnTo>
                    <a:lnTo>
                      <a:pt x="201" y="10"/>
                    </a:lnTo>
                    <a:lnTo>
                      <a:pt x="179" y="4"/>
                    </a:lnTo>
                    <a:lnTo>
                      <a:pt x="153" y="0"/>
                    </a:lnTo>
                    <a:lnTo>
                      <a:pt x="129" y="0"/>
                    </a:lnTo>
                    <a:lnTo>
                      <a:pt x="103" y="2"/>
                    </a:lnTo>
                    <a:lnTo>
                      <a:pt x="78" y="6"/>
                    </a:lnTo>
                    <a:lnTo>
                      <a:pt x="54" y="14"/>
                    </a:lnTo>
                    <a:lnTo>
                      <a:pt x="34" y="25"/>
                    </a:lnTo>
                    <a:lnTo>
                      <a:pt x="19" y="36"/>
                    </a:lnTo>
                    <a:lnTo>
                      <a:pt x="8" y="50"/>
                    </a:lnTo>
                    <a:lnTo>
                      <a:pt x="2" y="63"/>
                    </a:lnTo>
                    <a:lnTo>
                      <a:pt x="0" y="78"/>
                    </a:lnTo>
                    <a:lnTo>
                      <a:pt x="4" y="92"/>
                    </a:lnTo>
                    <a:lnTo>
                      <a:pt x="11" y="106"/>
                    </a:lnTo>
                    <a:lnTo>
                      <a:pt x="26" y="119"/>
                    </a:lnTo>
                    <a:lnTo>
                      <a:pt x="45" y="131"/>
                    </a:lnTo>
                    <a:lnTo>
                      <a:pt x="65" y="139"/>
                    </a:lnTo>
                    <a:lnTo>
                      <a:pt x="90" y="145"/>
                    </a:lnTo>
                    <a:lnTo>
                      <a:pt x="116" y="148"/>
                    </a:lnTo>
                    <a:lnTo>
                      <a:pt x="140" y="149"/>
                    </a:lnTo>
                    <a:lnTo>
                      <a:pt x="166" y="146"/>
                    </a:lnTo>
                    <a:lnTo>
                      <a:pt x="190" y="142"/>
                    </a:lnTo>
                    <a:lnTo>
                      <a:pt x="214" y="134"/>
                    </a:lnTo>
                    <a:close/>
                  </a:path>
                </a:pathLst>
              </a:custGeom>
              <a:solidFill>
                <a:srgbClr val="91B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6" name="Shape 206"/>
              <p:cNvSpPr/>
              <p:nvPr/>
            </p:nvSpPr>
            <p:spPr>
              <a:xfrm>
                <a:off x="5841" y="2969"/>
                <a:ext cx="127" cy="142"/>
              </a:xfrm>
              <a:custGeom>
                <a:pathLst>
                  <a:path extrusionOk="0" h="142" w="255">
                    <a:moveTo>
                      <a:pt x="203" y="128"/>
                    </a:moveTo>
                    <a:lnTo>
                      <a:pt x="221" y="118"/>
                    </a:lnTo>
                    <a:lnTo>
                      <a:pt x="238" y="107"/>
                    </a:lnTo>
                    <a:lnTo>
                      <a:pt x="247" y="94"/>
                    </a:lnTo>
                    <a:lnTo>
                      <a:pt x="253" y="81"/>
                    </a:lnTo>
                    <a:lnTo>
                      <a:pt x="255" y="67"/>
                    </a:lnTo>
                    <a:lnTo>
                      <a:pt x="251" y="54"/>
                    </a:lnTo>
                    <a:lnTo>
                      <a:pt x="242" y="40"/>
                    </a:lnTo>
                    <a:lnTo>
                      <a:pt x="229" y="28"/>
                    </a:lnTo>
                    <a:lnTo>
                      <a:pt x="212" y="17"/>
                    </a:lnTo>
                    <a:lnTo>
                      <a:pt x="192" y="9"/>
                    </a:lnTo>
                    <a:lnTo>
                      <a:pt x="169" y="4"/>
                    </a:lnTo>
                    <a:lnTo>
                      <a:pt x="147" y="0"/>
                    </a:lnTo>
                    <a:lnTo>
                      <a:pt x="121" y="0"/>
                    </a:lnTo>
                    <a:lnTo>
                      <a:pt x="97" y="2"/>
                    </a:lnTo>
                    <a:lnTo>
                      <a:pt x="74" y="6"/>
                    </a:lnTo>
                    <a:lnTo>
                      <a:pt x="52" y="13"/>
                    </a:lnTo>
                    <a:lnTo>
                      <a:pt x="33" y="23"/>
                    </a:lnTo>
                    <a:lnTo>
                      <a:pt x="18" y="34"/>
                    </a:lnTo>
                    <a:lnTo>
                      <a:pt x="7" y="48"/>
                    </a:lnTo>
                    <a:lnTo>
                      <a:pt x="2" y="60"/>
                    </a:lnTo>
                    <a:lnTo>
                      <a:pt x="0" y="75"/>
                    </a:lnTo>
                    <a:lnTo>
                      <a:pt x="3" y="88"/>
                    </a:lnTo>
                    <a:lnTo>
                      <a:pt x="13" y="101"/>
                    </a:lnTo>
                    <a:lnTo>
                      <a:pt x="26" y="113"/>
                    </a:lnTo>
                    <a:lnTo>
                      <a:pt x="43" y="124"/>
                    </a:lnTo>
                    <a:lnTo>
                      <a:pt x="63" y="132"/>
                    </a:lnTo>
                    <a:lnTo>
                      <a:pt x="85" y="138"/>
                    </a:lnTo>
                    <a:lnTo>
                      <a:pt x="110" y="141"/>
                    </a:lnTo>
                    <a:lnTo>
                      <a:pt x="134" y="142"/>
                    </a:lnTo>
                    <a:lnTo>
                      <a:pt x="158" y="140"/>
                    </a:lnTo>
                    <a:lnTo>
                      <a:pt x="180" y="135"/>
                    </a:lnTo>
                    <a:lnTo>
                      <a:pt x="203" y="128"/>
                    </a:lnTo>
                    <a:close/>
                  </a:path>
                </a:pathLst>
              </a:custGeom>
              <a:solidFill>
                <a:srgbClr val="9EBC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7" name="Shape 207"/>
              <p:cNvSpPr/>
              <p:nvPr/>
            </p:nvSpPr>
            <p:spPr>
              <a:xfrm>
                <a:off x="5845" y="2971"/>
                <a:ext cx="120" cy="135"/>
              </a:xfrm>
              <a:custGeom>
                <a:pathLst>
                  <a:path extrusionOk="0" h="135" w="240">
                    <a:moveTo>
                      <a:pt x="192" y="122"/>
                    </a:moveTo>
                    <a:lnTo>
                      <a:pt x="211" y="112"/>
                    </a:lnTo>
                    <a:lnTo>
                      <a:pt x="224" y="102"/>
                    </a:lnTo>
                    <a:lnTo>
                      <a:pt x="235" y="90"/>
                    </a:lnTo>
                    <a:lnTo>
                      <a:pt x="240" y="77"/>
                    </a:lnTo>
                    <a:lnTo>
                      <a:pt x="240" y="64"/>
                    </a:lnTo>
                    <a:lnTo>
                      <a:pt x="237" y="51"/>
                    </a:lnTo>
                    <a:lnTo>
                      <a:pt x="229" y="38"/>
                    </a:lnTo>
                    <a:lnTo>
                      <a:pt x="216" y="27"/>
                    </a:lnTo>
                    <a:lnTo>
                      <a:pt x="199" y="16"/>
                    </a:lnTo>
                    <a:lnTo>
                      <a:pt x="181" y="9"/>
                    </a:lnTo>
                    <a:lnTo>
                      <a:pt x="160" y="4"/>
                    </a:lnTo>
                    <a:lnTo>
                      <a:pt x="138" y="1"/>
                    </a:lnTo>
                    <a:lnTo>
                      <a:pt x="114" y="0"/>
                    </a:lnTo>
                    <a:lnTo>
                      <a:pt x="91" y="2"/>
                    </a:lnTo>
                    <a:lnTo>
                      <a:pt x="69" y="6"/>
                    </a:lnTo>
                    <a:lnTo>
                      <a:pt x="49" y="13"/>
                    </a:lnTo>
                    <a:lnTo>
                      <a:pt x="30" y="23"/>
                    </a:lnTo>
                    <a:lnTo>
                      <a:pt x="17" y="33"/>
                    </a:lnTo>
                    <a:lnTo>
                      <a:pt x="6" y="44"/>
                    </a:lnTo>
                    <a:lnTo>
                      <a:pt x="0" y="57"/>
                    </a:lnTo>
                    <a:lnTo>
                      <a:pt x="0" y="71"/>
                    </a:lnTo>
                    <a:lnTo>
                      <a:pt x="2" y="83"/>
                    </a:lnTo>
                    <a:lnTo>
                      <a:pt x="10" y="97"/>
                    </a:lnTo>
                    <a:lnTo>
                      <a:pt x="23" y="108"/>
                    </a:lnTo>
                    <a:lnTo>
                      <a:pt x="39" y="118"/>
                    </a:lnTo>
                    <a:lnTo>
                      <a:pt x="58" y="126"/>
                    </a:lnTo>
                    <a:lnTo>
                      <a:pt x="80" y="132"/>
                    </a:lnTo>
                    <a:lnTo>
                      <a:pt x="103" y="135"/>
                    </a:lnTo>
                    <a:lnTo>
                      <a:pt x="125" y="135"/>
                    </a:lnTo>
                    <a:lnTo>
                      <a:pt x="149" y="133"/>
                    </a:lnTo>
                    <a:lnTo>
                      <a:pt x="171" y="129"/>
                    </a:lnTo>
                    <a:lnTo>
                      <a:pt x="192" y="122"/>
                    </a:lnTo>
                    <a:close/>
                  </a:path>
                </a:pathLst>
              </a:custGeom>
              <a:solidFill>
                <a:srgbClr val="A8C1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8" name="Shape 208"/>
              <p:cNvSpPr/>
              <p:nvPr/>
            </p:nvSpPr>
            <p:spPr>
              <a:xfrm>
                <a:off x="5847" y="2973"/>
                <a:ext cx="115" cy="128"/>
              </a:xfrm>
              <a:custGeom>
                <a:pathLst>
                  <a:path extrusionOk="0" h="128" w="229">
                    <a:moveTo>
                      <a:pt x="182" y="115"/>
                    </a:moveTo>
                    <a:lnTo>
                      <a:pt x="199" y="107"/>
                    </a:lnTo>
                    <a:lnTo>
                      <a:pt x="212" y="97"/>
                    </a:lnTo>
                    <a:lnTo>
                      <a:pt x="221" y="85"/>
                    </a:lnTo>
                    <a:lnTo>
                      <a:pt x="227" y="74"/>
                    </a:lnTo>
                    <a:lnTo>
                      <a:pt x="229" y="61"/>
                    </a:lnTo>
                    <a:lnTo>
                      <a:pt x="225" y="49"/>
                    </a:lnTo>
                    <a:lnTo>
                      <a:pt x="218" y="37"/>
                    </a:lnTo>
                    <a:lnTo>
                      <a:pt x="205" y="26"/>
                    </a:lnTo>
                    <a:lnTo>
                      <a:pt x="190" y="16"/>
                    </a:lnTo>
                    <a:lnTo>
                      <a:pt x="171" y="9"/>
                    </a:lnTo>
                    <a:lnTo>
                      <a:pt x="151" y="4"/>
                    </a:lnTo>
                    <a:lnTo>
                      <a:pt x="130" y="1"/>
                    </a:lnTo>
                    <a:lnTo>
                      <a:pt x="108" y="0"/>
                    </a:lnTo>
                    <a:lnTo>
                      <a:pt x="85" y="2"/>
                    </a:lnTo>
                    <a:lnTo>
                      <a:pt x="65" y="6"/>
                    </a:lnTo>
                    <a:lnTo>
                      <a:pt x="44" y="13"/>
                    </a:lnTo>
                    <a:lnTo>
                      <a:pt x="28" y="22"/>
                    </a:lnTo>
                    <a:lnTo>
                      <a:pt x="15" y="32"/>
                    </a:lnTo>
                    <a:lnTo>
                      <a:pt x="5" y="44"/>
                    </a:lnTo>
                    <a:lnTo>
                      <a:pt x="0" y="55"/>
                    </a:lnTo>
                    <a:lnTo>
                      <a:pt x="0" y="67"/>
                    </a:lnTo>
                    <a:lnTo>
                      <a:pt x="4" y="79"/>
                    </a:lnTo>
                    <a:lnTo>
                      <a:pt x="11" y="90"/>
                    </a:lnTo>
                    <a:lnTo>
                      <a:pt x="22" y="102"/>
                    </a:lnTo>
                    <a:lnTo>
                      <a:pt x="37" y="111"/>
                    </a:lnTo>
                    <a:lnTo>
                      <a:pt x="56" y="120"/>
                    </a:lnTo>
                    <a:lnTo>
                      <a:pt x="76" y="125"/>
                    </a:lnTo>
                    <a:lnTo>
                      <a:pt x="97" y="127"/>
                    </a:lnTo>
                    <a:lnTo>
                      <a:pt x="119" y="128"/>
                    </a:lnTo>
                    <a:lnTo>
                      <a:pt x="141" y="126"/>
                    </a:lnTo>
                    <a:lnTo>
                      <a:pt x="162" y="122"/>
                    </a:lnTo>
                    <a:lnTo>
                      <a:pt x="182" y="115"/>
                    </a:lnTo>
                    <a:close/>
                  </a:path>
                </a:pathLst>
              </a:custGeom>
              <a:solidFill>
                <a:srgbClr val="B2C6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09" name="Shape 209"/>
              <p:cNvSpPr/>
              <p:nvPr/>
            </p:nvSpPr>
            <p:spPr>
              <a:xfrm>
                <a:off x="5850" y="2976"/>
                <a:ext cx="107" cy="120"/>
              </a:xfrm>
              <a:custGeom>
                <a:pathLst>
                  <a:path extrusionOk="0" h="120" w="214">
                    <a:moveTo>
                      <a:pt x="174" y="108"/>
                    </a:moveTo>
                    <a:lnTo>
                      <a:pt x="188" y="100"/>
                    </a:lnTo>
                    <a:lnTo>
                      <a:pt x="201" y="91"/>
                    </a:lnTo>
                    <a:lnTo>
                      <a:pt x="209" y="80"/>
                    </a:lnTo>
                    <a:lnTo>
                      <a:pt x="214" y="69"/>
                    </a:lnTo>
                    <a:lnTo>
                      <a:pt x="214" y="57"/>
                    </a:lnTo>
                    <a:lnTo>
                      <a:pt x="213" y="46"/>
                    </a:lnTo>
                    <a:lnTo>
                      <a:pt x="205" y="34"/>
                    </a:lnTo>
                    <a:lnTo>
                      <a:pt x="194" y="24"/>
                    </a:lnTo>
                    <a:lnTo>
                      <a:pt x="179" y="14"/>
                    </a:lnTo>
                    <a:lnTo>
                      <a:pt x="162" y="7"/>
                    </a:lnTo>
                    <a:lnTo>
                      <a:pt x="144" y="3"/>
                    </a:lnTo>
                    <a:lnTo>
                      <a:pt x="123" y="0"/>
                    </a:lnTo>
                    <a:lnTo>
                      <a:pt x="103" y="0"/>
                    </a:lnTo>
                    <a:lnTo>
                      <a:pt x="82" y="1"/>
                    </a:lnTo>
                    <a:lnTo>
                      <a:pt x="62" y="5"/>
                    </a:lnTo>
                    <a:lnTo>
                      <a:pt x="43" y="11"/>
                    </a:lnTo>
                    <a:lnTo>
                      <a:pt x="28" y="20"/>
                    </a:lnTo>
                    <a:lnTo>
                      <a:pt x="15" y="29"/>
                    </a:lnTo>
                    <a:lnTo>
                      <a:pt x="6" y="39"/>
                    </a:lnTo>
                    <a:lnTo>
                      <a:pt x="2" y="51"/>
                    </a:lnTo>
                    <a:lnTo>
                      <a:pt x="0" y="62"/>
                    </a:lnTo>
                    <a:lnTo>
                      <a:pt x="4" y="74"/>
                    </a:lnTo>
                    <a:lnTo>
                      <a:pt x="12" y="85"/>
                    </a:lnTo>
                    <a:lnTo>
                      <a:pt x="23" y="96"/>
                    </a:lnTo>
                    <a:lnTo>
                      <a:pt x="38" y="105"/>
                    </a:lnTo>
                    <a:lnTo>
                      <a:pt x="54" y="112"/>
                    </a:lnTo>
                    <a:lnTo>
                      <a:pt x="73" y="117"/>
                    </a:lnTo>
                    <a:lnTo>
                      <a:pt x="93" y="120"/>
                    </a:lnTo>
                    <a:lnTo>
                      <a:pt x="114" y="120"/>
                    </a:lnTo>
                    <a:lnTo>
                      <a:pt x="134" y="119"/>
                    </a:lnTo>
                    <a:lnTo>
                      <a:pt x="155" y="114"/>
                    </a:lnTo>
                    <a:lnTo>
                      <a:pt x="174" y="108"/>
                    </a:lnTo>
                    <a:close/>
                  </a:path>
                </a:pathLst>
              </a:custGeom>
              <a:solidFill>
                <a:srgbClr val="BFD1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0" name="Shape 210"/>
              <p:cNvSpPr/>
              <p:nvPr/>
            </p:nvSpPr>
            <p:spPr>
              <a:xfrm>
                <a:off x="5854" y="2978"/>
                <a:ext cx="100" cy="114"/>
              </a:xfrm>
              <a:custGeom>
                <a:pathLst>
                  <a:path extrusionOk="0" h="114" w="199">
                    <a:moveTo>
                      <a:pt x="160" y="102"/>
                    </a:moveTo>
                    <a:lnTo>
                      <a:pt x="186" y="85"/>
                    </a:lnTo>
                    <a:lnTo>
                      <a:pt x="199" y="65"/>
                    </a:lnTo>
                    <a:lnTo>
                      <a:pt x="197" y="43"/>
                    </a:lnTo>
                    <a:lnTo>
                      <a:pt x="180" y="23"/>
                    </a:lnTo>
                    <a:lnTo>
                      <a:pt x="167" y="15"/>
                    </a:lnTo>
                    <a:lnTo>
                      <a:pt x="151" y="8"/>
                    </a:lnTo>
                    <a:lnTo>
                      <a:pt x="132" y="3"/>
                    </a:lnTo>
                    <a:lnTo>
                      <a:pt x="113" y="1"/>
                    </a:lnTo>
                    <a:lnTo>
                      <a:pt x="95" y="0"/>
                    </a:lnTo>
                    <a:lnTo>
                      <a:pt x="74" y="2"/>
                    </a:lnTo>
                    <a:lnTo>
                      <a:pt x="56" y="5"/>
                    </a:lnTo>
                    <a:lnTo>
                      <a:pt x="39" y="11"/>
                    </a:lnTo>
                    <a:lnTo>
                      <a:pt x="13" y="28"/>
                    </a:lnTo>
                    <a:lnTo>
                      <a:pt x="0" y="49"/>
                    </a:lnTo>
                    <a:lnTo>
                      <a:pt x="2" y="71"/>
                    </a:lnTo>
                    <a:lnTo>
                      <a:pt x="18" y="91"/>
                    </a:lnTo>
                    <a:lnTo>
                      <a:pt x="31" y="99"/>
                    </a:lnTo>
                    <a:lnTo>
                      <a:pt x="48" y="105"/>
                    </a:lnTo>
                    <a:lnTo>
                      <a:pt x="67" y="110"/>
                    </a:lnTo>
                    <a:lnTo>
                      <a:pt x="85" y="112"/>
                    </a:lnTo>
                    <a:lnTo>
                      <a:pt x="104" y="114"/>
                    </a:lnTo>
                    <a:lnTo>
                      <a:pt x="125" y="111"/>
                    </a:lnTo>
                    <a:lnTo>
                      <a:pt x="143" y="108"/>
                    </a:lnTo>
                    <a:lnTo>
                      <a:pt x="160" y="102"/>
                    </a:lnTo>
                    <a:close/>
                  </a:path>
                </a:pathLst>
              </a:custGeom>
              <a:solidFill>
                <a:srgbClr val="C9D8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1" name="Shape 211"/>
              <p:cNvSpPr/>
              <p:nvPr/>
            </p:nvSpPr>
            <p:spPr>
              <a:xfrm>
                <a:off x="5857" y="2980"/>
                <a:ext cx="94" cy="106"/>
              </a:xfrm>
              <a:custGeom>
                <a:pathLst>
                  <a:path extrusionOk="0" h="106" w="188">
                    <a:moveTo>
                      <a:pt x="151" y="96"/>
                    </a:moveTo>
                    <a:lnTo>
                      <a:pt x="175" y="80"/>
                    </a:lnTo>
                    <a:lnTo>
                      <a:pt x="188" y="60"/>
                    </a:lnTo>
                    <a:lnTo>
                      <a:pt x="187" y="41"/>
                    </a:lnTo>
                    <a:lnTo>
                      <a:pt x="170" y="22"/>
                    </a:lnTo>
                    <a:lnTo>
                      <a:pt x="157" y="14"/>
                    </a:lnTo>
                    <a:lnTo>
                      <a:pt x="142" y="7"/>
                    </a:lnTo>
                    <a:lnTo>
                      <a:pt x="127" y="3"/>
                    </a:lnTo>
                    <a:lnTo>
                      <a:pt x="108" y="1"/>
                    </a:lnTo>
                    <a:lnTo>
                      <a:pt x="90" y="0"/>
                    </a:lnTo>
                    <a:lnTo>
                      <a:pt x="73" y="2"/>
                    </a:lnTo>
                    <a:lnTo>
                      <a:pt x="54" y="5"/>
                    </a:lnTo>
                    <a:lnTo>
                      <a:pt x="38" y="10"/>
                    </a:lnTo>
                    <a:lnTo>
                      <a:pt x="13" y="26"/>
                    </a:lnTo>
                    <a:lnTo>
                      <a:pt x="0" y="46"/>
                    </a:lnTo>
                    <a:lnTo>
                      <a:pt x="2" y="66"/>
                    </a:lnTo>
                    <a:lnTo>
                      <a:pt x="19" y="84"/>
                    </a:lnTo>
                    <a:lnTo>
                      <a:pt x="32" y="93"/>
                    </a:lnTo>
                    <a:lnTo>
                      <a:pt x="47" y="99"/>
                    </a:lnTo>
                    <a:lnTo>
                      <a:pt x="64" y="103"/>
                    </a:lnTo>
                    <a:lnTo>
                      <a:pt x="80" y="105"/>
                    </a:lnTo>
                    <a:lnTo>
                      <a:pt x="99" y="106"/>
                    </a:lnTo>
                    <a:lnTo>
                      <a:pt x="118" y="104"/>
                    </a:lnTo>
                    <a:lnTo>
                      <a:pt x="134" y="101"/>
                    </a:lnTo>
                    <a:lnTo>
                      <a:pt x="151" y="96"/>
                    </a:lnTo>
                    <a:close/>
                  </a:path>
                </a:pathLst>
              </a:custGeom>
              <a:solidFill>
                <a:srgbClr val="D3E0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2" name="Shape 212"/>
              <p:cNvSpPr/>
              <p:nvPr/>
            </p:nvSpPr>
            <p:spPr>
              <a:xfrm>
                <a:off x="5860" y="2983"/>
                <a:ext cx="87" cy="98"/>
              </a:xfrm>
              <a:custGeom>
                <a:pathLst>
                  <a:path extrusionOk="0" h="98" w="173">
                    <a:moveTo>
                      <a:pt x="139" y="89"/>
                    </a:moveTo>
                    <a:lnTo>
                      <a:pt x="164" y="74"/>
                    </a:lnTo>
                    <a:lnTo>
                      <a:pt x="173" y="55"/>
                    </a:lnTo>
                    <a:lnTo>
                      <a:pt x="171" y="37"/>
                    </a:lnTo>
                    <a:lnTo>
                      <a:pt x="156" y="20"/>
                    </a:lnTo>
                    <a:lnTo>
                      <a:pt x="145" y="13"/>
                    </a:lnTo>
                    <a:lnTo>
                      <a:pt x="130" y="6"/>
                    </a:lnTo>
                    <a:lnTo>
                      <a:pt x="115" y="2"/>
                    </a:lnTo>
                    <a:lnTo>
                      <a:pt x="99" y="0"/>
                    </a:lnTo>
                    <a:lnTo>
                      <a:pt x="82" y="0"/>
                    </a:lnTo>
                    <a:lnTo>
                      <a:pt x="65" y="1"/>
                    </a:lnTo>
                    <a:lnTo>
                      <a:pt x="48" y="4"/>
                    </a:lnTo>
                    <a:lnTo>
                      <a:pt x="33" y="10"/>
                    </a:lnTo>
                    <a:lnTo>
                      <a:pt x="9" y="24"/>
                    </a:lnTo>
                    <a:lnTo>
                      <a:pt x="0" y="42"/>
                    </a:lnTo>
                    <a:lnTo>
                      <a:pt x="2" y="61"/>
                    </a:lnTo>
                    <a:lnTo>
                      <a:pt x="17" y="78"/>
                    </a:lnTo>
                    <a:lnTo>
                      <a:pt x="28" y="86"/>
                    </a:lnTo>
                    <a:lnTo>
                      <a:pt x="43" y="92"/>
                    </a:lnTo>
                    <a:lnTo>
                      <a:pt x="58" y="95"/>
                    </a:lnTo>
                    <a:lnTo>
                      <a:pt x="74" y="97"/>
                    </a:lnTo>
                    <a:lnTo>
                      <a:pt x="91" y="98"/>
                    </a:lnTo>
                    <a:lnTo>
                      <a:pt x="108" y="97"/>
                    </a:lnTo>
                    <a:lnTo>
                      <a:pt x="125" y="94"/>
                    </a:lnTo>
                    <a:lnTo>
                      <a:pt x="139" y="89"/>
                    </a:lnTo>
                    <a:close/>
                  </a:path>
                </a:pathLst>
              </a:custGeom>
              <a:solidFill>
                <a:srgbClr val="DDE8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3" name="Shape 213"/>
              <p:cNvSpPr/>
              <p:nvPr/>
            </p:nvSpPr>
            <p:spPr>
              <a:xfrm>
                <a:off x="5863" y="2985"/>
                <a:ext cx="81" cy="91"/>
              </a:xfrm>
              <a:custGeom>
                <a:pathLst>
                  <a:path extrusionOk="0" h="91" w="162">
                    <a:moveTo>
                      <a:pt x="129" y="83"/>
                    </a:moveTo>
                    <a:lnTo>
                      <a:pt x="151" y="69"/>
                    </a:lnTo>
                    <a:lnTo>
                      <a:pt x="162" y="52"/>
                    </a:lnTo>
                    <a:lnTo>
                      <a:pt x="161" y="35"/>
                    </a:lnTo>
                    <a:lnTo>
                      <a:pt x="146" y="18"/>
                    </a:lnTo>
                    <a:lnTo>
                      <a:pt x="134" y="12"/>
                    </a:lnTo>
                    <a:lnTo>
                      <a:pt x="121" y="7"/>
                    </a:lnTo>
                    <a:lnTo>
                      <a:pt x="108" y="2"/>
                    </a:lnTo>
                    <a:lnTo>
                      <a:pt x="92" y="0"/>
                    </a:lnTo>
                    <a:lnTo>
                      <a:pt x="77" y="0"/>
                    </a:lnTo>
                    <a:lnTo>
                      <a:pt x="62" y="1"/>
                    </a:lnTo>
                    <a:lnTo>
                      <a:pt x="47" y="4"/>
                    </a:lnTo>
                    <a:lnTo>
                      <a:pt x="32" y="10"/>
                    </a:lnTo>
                    <a:lnTo>
                      <a:pt x="12" y="23"/>
                    </a:lnTo>
                    <a:lnTo>
                      <a:pt x="0" y="39"/>
                    </a:lnTo>
                    <a:lnTo>
                      <a:pt x="2" y="57"/>
                    </a:lnTo>
                    <a:lnTo>
                      <a:pt x="15" y="73"/>
                    </a:lnTo>
                    <a:lnTo>
                      <a:pt x="27" y="79"/>
                    </a:lnTo>
                    <a:lnTo>
                      <a:pt x="40" y="85"/>
                    </a:lnTo>
                    <a:lnTo>
                      <a:pt x="54" y="89"/>
                    </a:lnTo>
                    <a:lnTo>
                      <a:pt x="69" y="91"/>
                    </a:lnTo>
                    <a:lnTo>
                      <a:pt x="84" y="91"/>
                    </a:lnTo>
                    <a:lnTo>
                      <a:pt x="101" y="90"/>
                    </a:lnTo>
                    <a:lnTo>
                      <a:pt x="116" y="87"/>
                    </a:lnTo>
                    <a:lnTo>
                      <a:pt x="129" y="83"/>
                    </a:lnTo>
                    <a:close/>
                  </a:path>
                </a:pathLst>
              </a:custGeom>
              <a:solidFill>
                <a:srgbClr val="EAEF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4" name="Shape 214"/>
              <p:cNvSpPr/>
              <p:nvPr/>
            </p:nvSpPr>
            <p:spPr>
              <a:xfrm>
                <a:off x="5866" y="2987"/>
                <a:ext cx="74" cy="84"/>
              </a:xfrm>
              <a:custGeom>
                <a:pathLst>
                  <a:path extrusionOk="0" h="84" w="149">
                    <a:moveTo>
                      <a:pt x="119" y="75"/>
                    </a:moveTo>
                    <a:lnTo>
                      <a:pt x="140" y="63"/>
                    </a:lnTo>
                    <a:lnTo>
                      <a:pt x="149" y="48"/>
                    </a:lnTo>
                    <a:lnTo>
                      <a:pt x="147" y="33"/>
                    </a:lnTo>
                    <a:lnTo>
                      <a:pt x="134" y="17"/>
                    </a:lnTo>
                    <a:lnTo>
                      <a:pt x="125" y="11"/>
                    </a:lnTo>
                    <a:lnTo>
                      <a:pt x="112" y="7"/>
                    </a:lnTo>
                    <a:lnTo>
                      <a:pt x="99" y="3"/>
                    </a:lnTo>
                    <a:lnTo>
                      <a:pt x="86" y="1"/>
                    </a:lnTo>
                    <a:lnTo>
                      <a:pt x="71" y="0"/>
                    </a:lnTo>
                    <a:lnTo>
                      <a:pt x="58" y="1"/>
                    </a:lnTo>
                    <a:lnTo>
                      <a:pt x="43" y="5"/>
                    </a:lnTo>
                    <a:lnTo>
                      <a:pt x="30" y="9"/>
                    </a:lnTo>
                    <a:lnTo>
                      <a:pt x="9" y="21"/>
                    </a:lnTo>
                    <a:lnTo>
                      <a:pt x="0" y="36"/>
                    </a:lnTo>
                    <a:lnTo>
                      <a:pt x="2" y="51"/>
                    </a:lnTo>
                    <a:lnTo>
                      <a:pt x="15" y="67"/>
                    </a:lnTo>
                    <a:lnTo>
                      <a:pt x="24" y="73"/>
                    </a:lnTo>
                    <a:lnTo>
                      <a:pt x="37" y="78"/>
                    </a:lnTo>
                    <a:lnTo>
                      <a:pt x="50" y="82"/>
                    </a:lnTo>
                    <a:lnTo>
                      <a:pt x="63" y="84"/>
                    </a:lnTo>
                    <a:lnTo>
                      <a:pt x="78" y="84"/>
                    </a:lnTo>
                    <a:lnTo>
                      <a:pt x="91" y="83"/>
                    </a:lnTo>
                    <a:lnTo>
                      <a:pt x="106" y="80"/>
                    </a:lnTo>
                    <a:lnTo>
                      <a:pt x="119" y="75"/>
                    </a:lnTo>
                    <a:close/>
                  </a:path>
                </a:pathLst>
              </a:custGeom>
              <a:solidFill>
                <a:srgbClr val="F4F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5" name="Shape 215"/>
              <p:cNvSpPr/>
              <p:nvPr/>
            </p:nvSpPr>
            <p:spPr>
              <a:xfrm>
                <a:off x="5870" y="2990"/>
                <a:ext cx="67" cy="75"/>
              </a:xfrm>
              <a:custGeom>
                <a:pathLst>
                  <a:path extrusionOk="0" h="75" w="135">
                    <a:moveTo>
                      <a:pt x="108" y="68"/>
                    </a:moveTo>
                    <a:lnTo>
                      <a:pt x="127" y="57"/>
                    </a:lnTo>
                    <a:lnTo>
                      <a:pt x="135" y="43"/>
                    </a:lnTo>
                    <a:lnTo>
                      <a:pt x="133" y="29"/>
                    </a:lnTo>
                    <a:lnTo>
                      <a:pt x="121" y="15"/>
                    </a:lnTo>
                    <a:lnTo>
                      <a:pt x="112" y="10"/>
                    </a:lnTo>
                    <a:lnTo>
                      <a:pt x="101" y="5"/>
                    </a:lnTo>
                    <a:lnTo>
                      <a:pt x="90" y="3"/>
                    </a:lnTo>
                    <a:lnTo>
                      <a:pt x="77" y="0"/>
                    </a:lnTo>
                    <a:lnTo>
                      <a:pt x="64" y="0"/>
                    </a:lnTo>
                    <a:lnTo>
                      <a:pt x="51" y="2"/>
                    </a:lnTo>
                    <a:lnTo>
                      <a:pt x="38" y="4"/>
                    </a:lnTo>
                    <a:lnTo>
                      <a:pt x="27" y="8"/>
                    </a:lnTo>
                    <a:lnTo>
                      <a:pt x="8" y="19"/>
                    </a:lnTo>
                    <a:lnTo>
                      <a:pt x="0" y="33"/>
                    </a:lnTo>
                    <a:lnTo>
                      <a:pt x="0" y="47"/>
                    </a:lnTo>
                    <a:lnTo>
                      <a:pt x="14" y="61"/>
                    </a:lnTo>
                    <a:lnTo>
                      <a:pt x="23" y="66"/>
                    </a:lnTo>
                    <a:lnTo>
                      <a:pt x="34" y="71"/>
                    </a:lnTo>
                    <a:lnTo>
                      <a:pt x="45" y="73"/>
                    </a:lnTo>
                    <a:lnTo>
                      <a:pt x="58" y="75"/>
                    </a:lnTo>
                    <a:lnTo>
                      <a:pt x="71" y="75"/>
                    </a:lnTo>
                    <a:lnTo>
                      <a:pt x="84" y="74"/>
                    </a:lnTo>
                    <a:lnTo>
                      <a:pt x="95" y="72"/>
                    </a:lnTo>
                    <a:lnTo>
                      <a:pt x="108" y="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6" name="Shape 216"/>
              <p:cNvSpPr/>
              <p:nvPr/>
            </p:nvSpPr>
            <p:spPr>
              <a:xfrm>
                <a:off x="5819" y="2952"/>
                <a:ext cx="174" cy="194"/>
              </a:xfrm>
              <a:custGeom>
                <a:pathLst>
                  <a:path extrusionOk="0" h="194" w="346">
                    <a:moveTo>
                      <a:pt x="277" y="175"/>
                    </a:moveTo>
                    <a:lnTo>
                      <a:pt x="277" y="175"/>
                    </a:lnTo>
                    <a:lnTo>
                      <a:pt x="303" y="161"/>
                    </a:lnTo>
                    <a:lnTo>
                      <a:pt x="322" y="146"/>
                    </a:lnTo>
                    <a:lnTo>
                      <a:pt x="337" y="129"/>
                    </a:lnTo>
                    <a:lnTo>
                      <a:pt x="344" y="111"/>
                    </a:lnTo>
                    <a:lnTo>
                      <a:pt x="346" y="93"/>
                    </a:lnTo>
                    <a:lnTo>
                      <a:pt x="341" y="74"/>
                    </a:lnTo>
                    <a:lnTo>
                      <a:pt x="329" y="55"/>
                    </a:lnTo>
                    <a:lnTo>
                      <a:pt x="313" y="38"/>
                    </a:lnTo>
                    <a:lnTo>
                      <a:pt x="289" y="24"/>
                    </a:lnTo>
                    <a:lnTo>
                      <a:pt x="261" y="13"/>
                    </a:lnTo>
                    <a:lnTo>
                      <a:pt x="231" y="5"/>
                    </a:lnTo>
                    <a:lnTo>
                      <a:pt x="197" y="1"/>
                    </a:lnTo>
                    <a:lnTo>
                      <a:pt x="164" y="0"/>
                    </a:lnTo>
                    <a:lnTo>
                      <a:pt x="130" y="3"/>
                    </a:lnTo>
                    <a:lnTo>
                      <a:pt x="99" y="9"/>
                    </a:lnTo>
                    <a:lnTo>
                      <a:pt x="69" y="19"/>
                    </a:lnTo>
                    <a:lnTo>
                      <a:pt x="43" y="32"/>
                    </a:lnTo>
                    <a:lnTo>
                      <a:pt x="22" y="48"/>
                    </a:lnTo>
                    <a:lnTo>
                      <a:pt x="9" y="65"/>
                    </a:lnTo>
                    <a:lnTo>
                      <a:pt x="2" y="83"/>
                    </a:lnTo>
                    <a:lnTo>
                      <a:pt x="0" y="102"/>
                    </a:lnTo>
                    <a:lnTo>
                      <a:pt x="4" y="121"/>
                    </a:lnTo>
                    <a:lnTo>
                      <a:pt x="15" y="138"/>
                    </a:lnTo>
                    <a:lnTo>
                      <a:pt x="33" y="155"/>
                    </a:lnTo>
                    <a:lnTo>
                      <a:pt x="58" y="170"/>
                    </a:lnTo>
                    <a:lnTo>
                      <a:pt x="86" y="181"/>
                    </a:lnTo>
                    <a:lnTo>
                      <a:pt x="115" y="188"/>
                    </a:lnTo>
                    <a:lnTo>
                      <a:pt x="147" y="193"/>
                    </a:lnTo>
                    <a:lnTo>
                      <a:pt x="181" y="194"/>
                    </a:lnTo>
                    <a:lnTo>
                      <a:pt x="214" y="192"/>
                    </a:lnTo>
                    <a:lnTo>
                      <a:pt x="248" y="185"/>
                    </a:lnTo>
                    <a:lnTo>
                      <a:pt x="277" y="175"/>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7" name="Shape 217"/>
              <p:cNvSpPr/>
              <p:nvPr/>
            </p:nvSpPr>
            <p:spPr>
              <a:xfrm>
                <a:off x="6118" y="3381"/>
                <a:ext cx="81" cy="97"/>
              </a:xfrm>
              <a:custGeom>
                <a:pathLst>
                  <a:path extrusionOk="0" h="97" w="162">
                    <a:moveTo>
                      <a:pt x="162" y="71"/>
                    </a:moveTo>
                    <a:lnTo>
                      <a:pt x="83" y="0"/>
                    </a:lnTo>
                    <a:lnTo>
                      <a:pt x="0" y="35"/>
                    </a:lnTo>
                    <a:lnTo>
                      <a:pt x="96" y="97"/>
                    </a:lnTo>
                    <a:lnTo>
                      <a:pt x="162" y="71"/>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8" name="Shape 218"/>
              <p:cNvSpPr/>
              <p:nvPr/>
            </p:nvSpPr>
            <p:spPr>
              <a:xfrm>
                <a:off x="6118" y="3381"/>
                <a:ext cx="81" cy="97"/>
              </a:xfrm>
              <a:custGeom>
                <a:pathLst>
                  <a:path extrusionOk="0" h="97" w="162">
                    <a:moveTo>
                      <a:pt x="162" y="71"/>
                    </a:moveTo>
                    <a:lnTo>
                      <a:pt x="83" y="0"/>
                    </a:lnTo>
                    <a:lnTo>
                      <a:pt x="0" y="35"/>
                    </a:lnTo>
                    <a:lnTo>
                      <a:pt x="96" y="97"/>
                    </a:lnTo>
                    <a:lnTo>
                      <a:pt x="162" y="71"/>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19" name="Shape 219"/>
              <p:cNvSpPr/>
              <p:nvPr/>
            </p:nvSpPr>
            <p:spPr>
              <a:xfrm>
                <a:off x="6709" y="4296"/>
                <a:ext cx="51" cy="58"/>
              </a:xfrm>
              <a:custGeom>
                <a:pathLst>
                  <a:path extrusionOk="0" h="58" w="102">
                    <a:moveTo>
                      <a:pt x="102" y="35"/>
                    </a:moveTo>
                    <a:lnTo>
                      <a:pt x="56" y="0"/>
                    </a:lnTo>
                    <a:lnTo>
                      <a:pt x="0" y="22"/>
                    </a:lnTo>
                    <a:lnTo>
                      <a:pt x="48" y="58"/>
                    </a:lnTo>
                    <a:lnTo>
                      <a:pt x="102" y="35"/>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0" name="Shape 220"/>
              <p:cNvSpPr/>
              <p:nvPr/>
            </p:nvSpPr>
            <p:spPr>
              <a:xfrm>
                <a:off x="6709" y="4296"/>
                <a:ext cx="51" cy="58"/>
              </a:xfrm>
              <a:custGeom>
                <a:pathLst>
                  <a:path extrusionOk="0" h="58" w="102">
                    <a:moveTo>
                      <a:pt x="102" y="35"/>
                    </a:moveTo>
                    <a:lnTo>
                      <a:pt x="56" y="0"/>
                    </a:lnTo>
                    <a:lnTo>
                      <a:pt x="0" y="22"/>
                    </a:lnTo>
                    <a:lnTo>
                      <a:pt x="48" y="58"/>
                    </a:lnTo>
                    <a:lnTo>
                      <a:pt x="102" y="35"/>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1" name="Shape 221"/>
              <p:cNvSpPr/>
              <p:nvPr/>
            </p:nvSpPr>
            <p:spPr>
              <a:xfrm>
                <a:off x="5897" y="3086"/>
                <a:ext cx="153" cy="128"/>
              </a:xfrm>
              <a:custGeom>
                <a:pathLst>
                  <a:path extrusionOk="0" h="128" w="308">
                    <a:moveTo>
                      <a:pt x="308" y="0"/>
                    </a:moveTo>
                    <a:lnTo>
                      <a:pt x="265" y="58"/>
                    </a:lnTo>
                    <a:lnTo>
                      <a:pt x="110" y="121"/>
                    </a:lnTo>
                    <a:lnTo>
                      <a:pt x="0" y="128"/>
                    </a:lnTo>
                    <a:lnTo>
                      <a:pt x="308" y="0"/>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2" name="Shape 222"/>
              <p:cNvSpPr/>
              <p:nvPr/>
            </p:nvSpPr>
            <p:spPr>
              <a:xfrm>
                <a:off x="5897" y="3086"/>
                <a:ext cx="153" cy="128"/>
              </a:xfrm>
              <a:custGeom>
                <a:pathLst>
                  <a:path extrusionOk="0" h="128" w="308">
                    <a:moveTo>
                      <a:pt x="308" y="0"/>
                    </a:moveTo>
                    <a:lnTo>
                      <a:pt x="265" y="58"/>
                    </a:lnTo>
                    <a:lnTo>
                      <a:pt x="110" y="121"/>
                    </a:lnTo>
                    <a:lnTo>
                      <a:pt x="0" y="128"/>
                    </a:lnTo>
                    <a:lnTo>
                      <a:pt x="308" y="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3" name="Shape 223"/>
              <p:cNvSpPr/>
              <p:nvPr/>
            </p:nvSpPr>
            <p:spPr>
              <a:xfrm>
                <a:off x="5912" y="3083"/>
                <a:ext cx="82" cy="73"/>
              </a:xfrm>
              <a:custGeom>
                <a:pathLst>
                  <a:path extrusionOk="0" h="73" w="166">
                    <a:moveTo>
                      <a:pt x="153" y="0"/>
                    </a:moveTo>
                    <a:lnTo>
                      <a:pt x="166" y="10"/>
                    </a:lnTo>
                    <a:lnTo>
                      <a:pt x="13" y="73"/>
                    </a:lnTo>
                    <a:lnTo>
                      <a:pt x="0" y="64"/>
                    </a:lnTo>
                    <a:lnTo>
                      <a:pt x="153" y="0"/>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4" name="Shape 224"/>
              <p:cNvSpPr/>
              <p:nvPr/>
            </p:nvSpPr>
            <p:spPr>
              <a:xfrm>
                <a:off x="5912" y="3083"/>
                <a:ext cx="82" cy="73"/>
              </a:xfrm>
              <a:custGeom>
                <a:pathLst>
                  <a:path extrusionOk="0" h="73" w="166">
                    <a:moveTo>
                      <a:pt x="153" y="0"/>
                    </a:moveTo>
                    <a:lnTo>
                      <a:pt x="166" y="10"/>
                    </a:lnTo>
                    <a:lnTo>
                      <a:pt x="13" y="73"/>
                    </a:lnTo>
                    <a:lnTo>
                      <a:pt x="0" y="64"/>
                    </a:lnTo>
                    <a:lnTo>
                      <a:pt x="153" y="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5" name="Shape 225"/>
              <p:cNvSpPr/>
              <p:nvPr/>
            </p:nvSpPr>
            <p:spPr>
              <a:xfrm>
                <a:off x="6736" y="4334"/>
                <a:ext cx="76" cy="103"/>
              </a:xfrm>
              <a:custGeom>
                <a:pathLst>
                  <a:path extrusionOk="0" h="103" w="153">
                    <a:moveTo>
                      <a:pt x="153" y="94"/>
                    </a:moveTo>
                    <a:lnTo>
                      <a:pt x="43" y="0"/>
                    </a:lnTo>
                    <a:lnTo>
                      <a:pt x="0" y="18"/>
                    </a:lnTo>
                    <a:lnTo>
                      <a:pt x="128" y="103"/>
                    </a:lnTo>
                    <a:lnTo>
                      <a:pt x="153" y="94"/>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6" name="Shape 226"/>
              <p:cNvSpPr/>
              <p:nvPr/>
            </p:nvSpPr>
            <p:spPr>
              <a:xfrm>
                <a:off x="6736" y="4334"/>
                <a:ext cx="76" cy="103"/>
              </a:xfrm>
              <a:custGeom>
                <a:pathLst>
                  <a:path extrusionOk="0" h="103" w="153">
                    <a:moveTo>
                      <a:pt x="153" y="94"/>
                    </a:moveTo>
                    <a:lnTo>
                      <a:pt x="43" y="0"/>
                    </a:lnTo>
                    <a:lnTo>
                      <a:pt x="0" y="18"/>
                    </a:lnTo>
                    <a:lnTo>
                      <a:pt x="128" y="103"/>
                    </a:lnTo>
                    <a:lnTo>
                      <a:pt x="153" y="94"/>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7" name="Shape 227"/>
              <p:cNvSpPr/>
              <p:nvPr/>
            </p:nvSpPr>
            <p:spPr>
              <a:xfrm>
                <a:off x="5897" y="3086"/>
                <a:ext cx="153" cy="128"/>
              </a:xfrm>
              <a:custGeom>
                <a:pathLst>
                  <a:path extrusionOk="0" h="128" w="308">
                    <a:moveTo>
                      <a:pt x="207" y="1"/>
                    </a:moveTo>
                    <a:lnTo>
                      <a:pt x="308" y="0"/>
                    </a:lnTo>
                    <a:lnTo>
                      <a:pt x="0" y="128"/>
                    </a:lnTo>
                    <a:lnTo>
                      <a:pt x="32" y="75"/>
                    </a:lnTo>
                    <a:lnTo>
                      <a:pt x="207" y="1"/>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8" name="Shape 228"/>
              <p:cNvSpPr/>
              <p:nvPr/>
            </p:nvSpPr>
            <p:spPr>
              <a:xfrm>
                <a:off x="5897" y="3086"/>
                <a:ext cx="153" cy="128"/>
              </a:xfrm>
              <a:custGeom>
                <a:pathLst>
                  <a:path extrusionOk="0" h="128" w="308">
                    <a:moveTo>
                      <a:pt x="207" y="1"/>
                    </a:moveTo>
                    <a:lnTo>
                      <a:pt x="308" y="0"/>
                    </a:lnTo>
                    <a:lnTo>
                      <a:pt x="0" y="128"/>
                    </a:lnTo>
                    <a:lnTo>
                      <a:pt x="32" y="75"/>
                    </a:lnTo>
                    <a:lnTo>
                      <a:pt x="207" y="1"/>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29" name="Shape 229"/>
              <p:cNvSpPr/>
              <p:nvPr/>
            </p:nvSpPr>
            <p:spPr>
              <a:xfrm>
                <a:off x="5952" y="3144"/>
                <a:ext cx="209" cy="272"/>
              </a:xfrm>
              <a:custGeom>
                <a:pathLst>
                  <a:path extrusionOk="0" h="272" w="417">
                    <a:moveTo>
                      <a:pt x="417" y="237"/>
                    </a:moveTo>
                    <a:lnTo>
                      <a:pt x="155" y="0"/>
                    </a:lnTo>
                    <a:lnTo>
                      <a:pt x="0" y="63"/>
                    </a:lnTo>
                    <a:lnTo>
                      <a:pt x="334" y="272"/>
                    </a:lnTo>
                    <a:lnTo>
                      <a:pt x="417" y="237"/>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0" name="Shape 230"/>
              <p:cNvSpPr/>
              <p:nvPr/>
            </p:nvSpPr>
            <p:spPr>
              <a:xfrm>
                <a:off x="5952" y="3144"/>
                <a:ext cx="209" cy="272"/>
              </a:xfrm>
              <a:custGeom>
                <a:pathLst>
                  <a:path extrusionOk="0" h="272" w="417">
                    <a:moveTo>
                      <a:pt x="417" y="237"/>
                    </a:moveTo>
                    <a:lnTo>
                      <a:pt x="155" y="0"/>
                    </a:lnTo>
                    <a:lnTo>
                      <a:pt x="0" y="63"/>
                    </a:lnTo>
                    <a:lnTo>
                      <a:pt x="334" y="272"/>
                    </a:lnTo>
                    <a:lnTo>
                      <a:pt x="417" y="237"/>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1" name="Shape 231"/>
              <p:cNvSpPr/>
              <p:nvPr/>
            </p:nvSpPr>
            <p:spPr>
              <a:xfrm>
                <a:off x="5994" y="3030"/>
                <a:ext cx="844" cy="1199"/>
              </a:xfrm>
              <a:custGeom>
                <a:pathLst>
                  <a:path extrusionOk="0" h="1199" w="1689">
                    <a:moveTo>
                      <a:pt x="9" y="993"/>
                    </a:moveTo>
                    <a:lnTo>
                      <a:pt x="24" y="981"/>
                    </a:lnTo>
                    <a:lnTo>
                      <a:pt x="30" y="973"/>
                    </a:lnTo>
                    <a:lnTo>
                      <a:pt x="32" y="967"/>
                    </a:lnTo>
                    <a:lnTo>
                      <a:pt x="30" y="961"/>
                    </a:lnTo>
                    <a:lnTo>
                      <a:pt x="30" y="954"/>
                    </a:lnTo>
                    <a:lnTo>
                      <a:pt x="35" y="946"/>
                    </a:lnTo>
                    <a:lnTo>
                      <a:pt x="49" y="933"/>
                    </a:lnTo>
                    <a:lnTo>
                      <a:pt x="75" y="916"/>
                    </a:lnTo>
                    <a:lnTo>
                      <a:pt x="89" y="906"/>
                    </a:lnTo>
                    <a:lnTo>
                      <a:pt x="104" y="897"/>
                    </a:lnTo>
                    <a:lnTo>
                      <a:pt x="119" y="887"/>
                    </a:lnTo>
                    <a:lnTo>
                      <a:pt x="134" y="878"/>
                    </a:lnTo>
                    <a:lnTo>
                      <a:pt x="151" y="869"/>
                    </a:lnTo>
                    <a:lnTo>
                      <a:pt x="166" y="858"/>
                    </a:lnTo>
                    <a:lnTo>
                      <a:pt x="183" y="849"/>
                    </a:lnTo>
                    <a:lnTo>
                      <a:pt x="199" y="838"/>
                    </a:lnTo>
                    <a:lnTo>
                      <a:pt x="231" y="819"/>
                    </a:lnTo>
                    <a:lnTo>
                      <a:pt x="263" y="799"/>
                    </a:lnTo>
                    <a:lnTo>
                      <a:pt x="296" y="779"/>
                    </a:lnTo>
                    <a:lnTo>
                      <a:pt x="330" y="758"/>
                    </a:lnTo>
                    <a:lnTo>
                      <a:pt x="365" y="737"/>
                    </a:lnTo>
                    <a:lnTo>
                      <a:pt x="399" y="717"/>
                    </a:lnTo>
                    <a:lnTo>
                      <a:pt x="434" y="696"/>
                    </a:lnTo>
                    <a:lnTo>
                      <a:pt x="469" y="674"/>
                    </a:lnTo>
                    <a:lnTo>
                      <a:pt x="484" y="666"/>
                    </a:lnTo>
                    <a:lnTo>
                      <a:pt x="501" y="656"/>
                    </a:lnTo>
                    <a:lnTo>
                      <a:pt x="516" y="648"/>
                    </a:lnTo>
                    <a:lnTo>
                      <a:pt x="531" y="639"/>
                    </a:lnTo>
                    <a:lnTo>
                      <a:pt x="546" y="629"/>
                    </a:lnTo>
                    <a:lnTo>
                      <a:pt x="562" y="620"/>
                    </a:lnTo>
                    <a:lnTo>
                      <a:pt x="577" y="611"/>
                    </a:lnTo>
                    <a:lnTo>
                      <a:pt x="592" y="602"/>
                    </a:lnTo>
                    <a:lnTo>
                      <a:pt x="631" y="578"/>
                    </a:lnTo>
                    <a:lnTo>
                      <a:pt x="672" y="554"/>
                    </a:lnTo>
                    <a:lnTo>
                      <a:pt x="711" y="530"/>
                    </a:lnTo>
                    <a:lnTo>
                      <a:pt x="752" y="506"/>
                    </a:lnTo>
                    <a:lnTo>
                      <a:pt x="791" y="482"/>
                    </a:lnTo>
                    <a:lnTo>
                      <a:pt x="832" y="459"/>
                    </a:lnTo>
                    <a:lnTo>
                      <a:pt x="871" y="435"/>
                    </a:lnTo>
                    <a:lnTo>
                      <a:pt x="911" y="413"/>
                    </a:lnTo>
                    <a:lnTo>
                      <a:pt x="948" y="390"/>
                    </a:lnTo>
                    <a:lnTo>
                      <a:pt x="987" y="368"/>
                    </a:lnTo>
                    <a:lnTo>
                      <a:pt x="1024" y="345"/>
                    </a:lnTo>
                    <a:lnTo>
                      <a:pt x="1061" y="324"/>
                    </a:lnTo>
                    <a:lnTo>
                      <a:pt x="1097" y="302"/>
                    </a:lnTo>
                    <a:lnTo>
                      <a:pt x="1132" y="281"/>
                    </a:lnTo>
                    <a:lnTo>
                      <a:pt x="1167" y="261"/>
                    </a:lnTo>
                    <a:lnTo>
                      <a:pt x="1201" y="242"/>
                    </a:lnTo>
                    <a:lnTo>
                      <a:pt x="1221" y="230"/>
                    </a:lnTo>
                    <a:lnTo>
                      <a:pt x="1240" y="219"/>
                    </a:lnTo>
                    <a:lnTo>
                      <a:pt x="1261" y="207"/>
                    </a:lnTo>
                    <a:lnTo>
                      <a:pt x="1279" y="197"/>
                    </a:lnTo>
                    <a:lnTo>
                      <a:pt x="1298" y="185"/>
                    </a:lnTo>
                    <a:lnTo>
                      <a:pt x="1316" y="175"/>
                    </a:lnTo>
                    <a:lnTo>
                      <a:pt x="1335" y="166"/>
                    </a:lnTo>
                    <a:lnTo>
                      <a:pt x="1352" y="155"/>
                    </a:lnTo>
                    <a:lnTo>
                      <a:pt x="1389" y="133"/>
                    </a:lnTo>
                    <a:lnTo>
                      <a:pt x="1424" y="113"/>
                    </a:lnTo>
                    <a:lnTo>
                      <a:pt x="1456" y="95"/>
                    </a:lnTo>
                    <a:lnTo>
                      <a:pt x="1484" y="78"/>
                    </a:lnTo>
                    <a:lnTo>
                      <a:pt x="1510" y="65"/>
                    </a:lnTo>
                    <a:lnTo>
                      <a:pt x="1531" y="53"/>
                    </a:lnTo>
                    <a:lnTo>
                      <a:pt x="1547" y="44"/>
                    </a:lnTo>
                    <a:lnTo>
                      <a:pt x="1560" y="38"/>
                    </a:lnTo>
                    <a:lnTo>
                      <a:pt x="1601" y="19"/>
                    </a:lnTo>
                    <a:lnTo>
                      <a:pt x="1637" y="6"/>
                    </a:lnTo>
                    <a:lnTo>
                      <a:pt x="1663" y="0"/>
                    </a:lnTo>
                    <a:lnTo>
                      <a:pt x="1681" y="1"/>
                    </a:lnTo>
                    <a:lnTo>
                      <a:pt x="1689" y="8"/>
                    </a:lnTo>
                    <a:lnTo>
                      <a:pt x="1683" y="23"/>
                    </a:lnTo>
                    <a:lnTo>
                      <a:pt x="1665" y="44"/>
                    </a:lnTo>
                    <a:lnTo>
                      <a:pt x="1631" y="72"/>
                    </a:lnTo>
                    <a:lnTo>
                      <a:pt x="1618" y="82"/>
                    </a:lnTo>
                    <a:lnTo>
                      <a:pt x="1603" y="95"/>
                    </a:lnTo>
                    <a:lnTo>
                      <a:pt x="1588" y="108"/>
                    </a:lnTo>
                    <a:lnTo>
                      <a:pt x="1572" y="125"/>
                    </a:lnTo>
                    <a:lnTo>
                      <a:pt x="1553" y="143"/>
                    </a:lnTo>
                    <a:lnTo>
                      <a:pt x="1532" y="161"/>
                    </a:lnTo>
                    <a:lnTo>
                      <a:pt x="1512" y="182"/>
                    </a:lnTo>
                    <a:lnTo>
                      <a:pt x="1491" y="205"/>
                    </a:lnTo>
                    <a:lnTo>
                      <a:pt x="1469" y="229"/>
                    </a:lnTo>
                    <a:lnTo>
                      <a:pt x="1445" y="254"/>
                    </a:lnTo>
                    <a:lnTo>
                      <a:pt x="1421" y="280"/>
                    </a:lnTo>
                    <a:lnTo>
                      <a:pt x="1396" y="307"/>
                    </a:lnTo>
                    <a:lnTo>
                      <a:pt x="1370" y="335"/>
                    </a:lnTo>
                    <a:lnTo>
                      <a:pt x="1344" y="365"/>
                    </a:lnTo>
                    <a:lnTo>
                      <a:pt x="1318" y="395"/>
                    </a:lnTo>
                    <a:lnTo>
                      <a:pt x="1292" y="425"/>
                    </a:lnTo>
                    <a:lnTo>
                      <a:pt x="1279" y="440"/>
                    </a:lnTo>
                    <a:lnTo>
                      <a:pt x="1268" y="454"/>
                    </a:lnTo>
                    <a:lnTo>
                      <a:pt x="1255" y="469"/>
                    </a:lnTo>
                    <a:lnTo>
                      <a:pt x="1242" y="483"/>
                    </a:lnTo>
                    <a:lnTo>
                      <a:pt x="1236" y="491"/>
                    </a:lnTo>
                    <a:lnTo>
                      <a:pt x="1231" y="497"/>
                    </a:lnTo>
                    <a:lnTo>
                      <a:pt x="1225" y="504"/>
                    </a:lnTo>
                    <a:lnTo>
                      <a:pt x="1218" y="511"/>
                    </a:lnTo>
                    <a:lnTo>
                      <a:pt x="1208" y="524"/>
                    </a:lnTo>
                    <a:lnTo>
                      <a:pt x="1197" y="535"/>
                    </a:lnTo>
                    <a:lnTo>
                      <a:pt x="1186" y="548"/>
                    </a:lnTo>
                    <a:lnTo>
                      <a:pt x="1177" y="560"/>
                    </a:lnTo>
                    <a:lnTo>
                      <a:pt x="1141" y="602"/>
                    </a:lnTo>
                    <a:lnTo>
                      <a:pt x="1106" y="644"/>
                    </a:lnTo>
                    <a:lnTo>
                      <a:pt x="1071" y="685"/>
                    </a:lnTo>
                    <a:lnTo>
                      <a:pt x="1037" y="726"/>
                    </a:lnTo>
                    <a:lnTo>
                      <a:pt x="1004" y="768"/>
                    </a:lnTo>
                    <a:lnTo>
                      <a:pt x="970" y="807"/>
                    </a:lnTo>
                    <a:lnTo>
                      <a:pt x="938" y="847"/>
                    </a:lnTo>
                    <a:lnTo>
                      <a:pt x="907" y="885"/>
                    </a:lnTo>
                    <a:lnTo>
                      <a:pt x="898" y="898"/>
                    </a:lnTo>
                    <a:lnTo>
                      <a:pt x="888" y="909"/>
                    </a:lnTo>
                    <a:lnTo>
                      <a:pt x="879" y="921"/>
                    </a:lnTo>
                    <a:lnTo>
                      <a:pt x="870" y="933"/>
                    </a:lnTo>
                    <a:lnTo>
                      <a:pt x="860" y="945"/>
                    </a:lnTo>
                    <a:lnTo>
                      <a:pt x="851" y="956"/>
                    </a:lnTo>
                    <a:lnTo>
                      <a:pt x="842" y="967"/>
                    </a:lnTo>
                    <a:lnTo>
                      <a:pt x="832" y="978"/>
                    </a:lnTo>
                    <a:lnTo>
                      <a:pt x="806" y="1011"/>
                    </a:lnTo>
                    <a:lnTo>
                      <a:pt x="782" y="1042"/>
                    </a:lnTo>
                    <a:lnTo>
                      <a:pt x="760" y="1071"/>
                    </a:lnTo>
                    <a:lnTo>
                      <a:pt x="739" y="1097"/>
                    </a:lnTo>
                    <a:lnTo>
                      <a:pt x="723" y="1120"/>
                    </a:lnTo>
                    <a:lnTo>
                      <a:pt x="708" y="1141"/>
                    </a:lnTo>
                    <a:lnTo>
                      <a:pt x="695" y="1158"/>
                    </a:lnTo>
                    <a:lnTo>
                      <a:pt x="685" y="1172"/>
                    </a:lnTo>
                    <a:lnTo>
                      <a:pt x="676" y="1180"/>
                    </a:lnTo>
                    <a:lnTo>
                      <a:pt x="665" y="1185"/>
                    </a:lnTo>
                    <a:lnTo>
                      <a:pt x="654" y="1187"/>
                    </a:lnTo>
                    <a:lnTo>
                      <a:pt x="641" y="1187"/>
                    </a:lnTo>
                    <a:lnTo>
                      <a:pt x="628" y="1187"/>
                    </a:lnTo>
                    <a:lnTo>
                      <a:pt x="616" y="1186"/>
                    </a:lnTo>
                    <a:lnTo>
                      <a:pt x="605" y="1187"/>
                    </a:lnTo>
                    <a:lnTo>
                      <a:pt x="596" y="1191"/>
                    </a:lnTo>
                    <a:lnTo>
                      <a:pt x="577" y="1197"/>
                    </a:lnTo>
                    <a:lnTo>
                      <a:pt x="553" y="1199"/>
                    </a:lnTo>
                    <a:lnTo>
                      <a:pt x="523" y="1199"/>
                    </a:lnTo>
                    <a:lnTo>
                      <a:pt x="490" y="1196"/>
                    </a:lnTo>
                    <a:lnTo>
                      <a:pt x="451" y="1191"/>
                    </a:lnTo>
                    <a:lnTo>
                      <a:pt x="410" y="1183"/>
                    </a:lnTo>
                    <a:lnTo>
                      <a:pt x="367" y="1173"/>
                    </a:lnTo>
                    <a:lnTo>
                      <a:pt x="324" y="1161"/>
                    </a:lnTo>
                    <a:lnTo>
                      <a:pt x="279" y="1148"/>
                    </a:lnTo>
                    <a:lnTo>
                      <a:pt x="235" y="1133"/>
                    </a:lnTo>
                    <a:lnTo>
                      <a:pt x="194" y="1117"/>
                    </a:lnTo>
                    <a:lnTo>
                      <a:pt x="153" y="1099"/>
                    </a:lnTo>
                    <a:lnTo>
                      <a:pt x="117" y="1080"/>
                    </a:lnTo>
                    <a:lnTo>
                      <a:pt x="84" y="1061"/>
                    </a:lnTo>
                    <a:lnTo>
                      <a:pt x="56" y="1042"/>
                    </a:lnTo>
                    <a:lnTo>
                      <a:pt x="35" y="1022"/>
                    </a:lnTo>
                    <a:lnTo>
                      <a:pt x="22" y="1013"/>
                    </a:lnTo>
                    <a:lnTo>
                      <a:pt x="8" y="1008"/>
                    </a:lnTo>
                    <a:lnTo>
                      <a:pt x="0" y="1003"/>
                    </a:lnTo>
                    <a:lnTo>
                      <a:pt x="9" y="99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2" name="Shape 232"/>
              <p:cNvSpPr/>
              <p:nvPr/>
            </p:nvSpPr>
            <p:spPr>
              <a:xfrm>
                <a:off x="5994" y="3030"/>
                <a:ext cx="844" cy="1199"/>
              </a:xfrm>
              <a:custGeom>
                <a:pathLst>
                  <a:path extrusionOk="0" h="1199" w="1689">
                    <a:moveTo>
                      <a:pt x="9" y="993"/>
                    </a:moveTo>
                    <a:lnTo>
                      <a:pt x="9" y="993"/>
                    </a:lnTo>
                    <a:lnTo>
                      <a:pt x="24" y="981"/>
                    </a:lnTo>
                    <a:lnTo>
                      <a:pt x="30" y="973"/>
                    </a:lnTo>
                    <a:lnTo>
                      <a:pt x="32" y="967"/>
                    </a:lnTo>
                    <a:lnTo>
                      <a:pt x="30" y="961"/>
                    </a:lnTo>
                    <a:lnTo>
                      <a:pt x="30" y="954"/>
                    </a:lnTo>
                    <a:lnTo>
                      <a:pt x="35" y="946"/>
                    </a:lnTo>
                    <a:lnTo>
                      <a:pt x="49" y="933"/>
                    </a:lnTo>
                    <a:lnTo>
                      <a:pt x="75" y="916"/>
                    </a:lnTo>
                    <a:lnTo>
                      <a:pt x="89" y="906"/>
                    </a:lnTo>
                    <a:lnTo>
                      <a:pt x="104" y="897"/>
                    </a:lnTo>
                    <a:lnTo>
                      <a:pt x="119" y="887"/>
                    </a:lnTo>
                    <a:lnTo>
                      <a:pt x="134" y="878"/>
                    </a:lnTo>
                    <a:lnTo>
                      <a:pt x="151" y="869"/>
                    </a:lnTo>
                    <a:lnTo>
                      <a:pt x="166" y="858"/>
                    </a:lnTo>
                    <a:lnTo>
                      <a:pt x="183" y="849"/>
                    </a:lnTo>
                    <a:lnTo>
                      <a:pt x="199" y="838"/>
                    </a:lnTo>
                    <a:lnTo>
                      <a:pt x="231" y="819"/>
                    </a:lnTo>
                    <a:lnTo>
                      <a:pt x="263" y="799"/>
                    </a:lnTo>
                    <a:lnTo>
                      <a:pt x="296" y="779"/>
                    </a:lnTo>
                    <a:lnTo>
                      <a:pt x="330" y="758"/>
                    </a:lnTo>
                    <a:lnTo>
                      <a:pt x="365" y="737"/>
                    </a:lnTo>
                    <a:lnTo>
                      <a:pt x="399" y="717"/>
                    </a:lnTo>
                    <a:lnTo>
                      <a:pt x="434" y="696"/>
                    </a:lnTo>
                    <a:lnTo>
                      <a:pt x="469" y="674"/>
                    </a:lnTo>
                    <a:lnTo>
                      <a:pt x="484" y="666"/>
                    </a:lnTo>
                    <a:lnTo>
                      <a:pt x="501" y="656"/>
                    </a:lnTo>
                    <a:lnTo>
                      <a:pt x="516" y="648"/>
                    </a:lnTo>
                    <a:lnTo>
                      <a:pt x="531" y="639"/>
                    </a:lnTo>
                    <a:lnTo>
                      <a:pt x="546" y="629"/>
                    </a:lnTo>
                    <a:lnTo>
                      <a:pt x="562" y="620"/>
                    </a:lnTo>
                    <a:lnTo>
                      <a:pt x="577" y="611"/>
                    </a:lnTo>
                    <a:lnTo>
                      <a:pt x="592" y="602"/>
                    </a:lnTo>
                    <a:lnTo>
                      <a:pt x="631" y="578"/>
                    </a:lnTo>
                    <a:lnTo>
                      <a:pt x="672" y="554"/>
                    </a:lnTo>
                    <a:lnTo>
                      <a:pt x="711" y="530"/>
                    </a:lnTo>
                    <a:lnTo>
                      <a:pt x="752" y="506"/>
                    </a:lnTo>
                    <a:lnTo>
                      <a:pt x="791" y="482"/>
                    </a:lnTo>
                    <a:lnTo>
                      <a:pt x="832" y="459"/>
                    </a:lnTo>
                    <a:lnTo>
                      <a:pt x="871" y="435"/>
                    </a:lnTo>
                    <a:lnTo>
                      <a:pt x="911" y="413"/>
                    </a:lnTo>
                    <a:lnTo>
                      <a:pt x="948" y="390"/>
                    </a:lnTo>
                    <a:lnTo>
                      <a:pt x="987" y="368"/>
                    </a:lnTo>
                    <a:lnTo>
                      <a:pt x="1024" y="345"/>
                    </a:lnTo>
                    <a:lnTo>
                      <a:pt x="1061" y="324"/>
                    </a:lnTo>
                    <a:lnTo>
                      <a:pt x="1097" y="302"/>
                    </a:lnTo>
                    <a:lnTo>
                      <a:pt x="1132" y="281"/>
                    </a:lnTo>
                    <a:lnTo>
                      <a:pt x="1167" y="261"/>
                    </a:lnTo>
                    <a:lnTo>
                      <a:pt x="1201" y="242"/>
                    </a:lnTo>
                    <a:lnTo>
                      <a:pt x="1221" y="230"/>
                    </a:lnTo>
                    <a:lnTo>
                      <a:pt x="1240" y="219"/>
                    </a:lnTo>
                    <a:lnTo>
                      <a:pt x="1261" y="207"/>
                    </a:lnTo>
                    <a:lnTo>
                      <a:pt x="1279" y="197"/>
                    </a:lnTo>
                    <a:lnTo>
                      <a:pt x="1298" y="185"/>
                    </a:lnTo>
                    <a:lnTo>
                      <a:pt x="1316" y="175"/>
                    </a:lnTo>
                    <a:lnTo>
                      <a:pt x="1335" y="166"/>
                    </a:lnTo>
                    <a:lnTo>
                      <a:pt x="1352" y="155"/>
                    </a:lnTo>
                    <a:lnTo>
                      <a:pt x="1389" y="133"/>
                    </a:lnTo>
                    <a:lnTo>
                      <a:pt x="1424" y="113"/>
                    </a:lnTo>
                    <a:lnTo>
                      <a:pt x="1456" y="95"/>
                    </a:lnTo>
                    <a:lnTo>
                      <a:pt x="1484" y="78"/>
                    </a:lnTo>
                    <a:lnTo>
                      <a:pt x="1510" y="65"/>
                    </a:lnTo>
                    <a:lnTo>
                      <a:pt x="1531" y="53"/>
                    </a:lnTo>
                    <a:lnTo>
                      <a:pt x="1547" y="44"/>
                    </a:lnTo>
                    <a:lnTo>
                      <a:pt x="1560" y="38"/>
                    </a:lnTo>
                    <a:lnTo>
                      <a:pt x="1601" y="19"/>
                    </a:lnTo>
                    <a:lnTo>
                      <a:pt x="1637" y="6"/>
                    </a:lnTo>
                    <a:lnTo>
                      <a:pt x="1663" y="0"/>
                    </a:lnTo>
                    <a:lnTo>
                      <a:pt x="1681" y="1"/>
                    </a:lnTo>
                    <a:lnTo>
                      <a:pt x="1689" y="8"/>
                    </a:lnTo>
                    <a:lnTo>
                      <a:pt x="1683" y="23"/>
                    </a:lnTo>
                    <a:lnTo>
                      <a:pt x="1665" y="44"/>
                    </a:lnTo>
                    <a:lnTo>
                      <a:pt x="1631" y="72"/>
                    </a:lnTo>
                    <a:lnTo>
                      <a:pt x="1618" y="82"/>
                    </a:lnTo>
                    <a:lnTo>
                      <a:pt x="1603" y="95"/>
                    </a:lnTo>
                    <a:lnTo>
                      <a:pt x="1588" y="108"/>
                    </a:lnTo>
                    <a:lnTo>
                      <a:pt x="1572" y="125"/>
                    </a:lnTo>
                    <a:lnTo>
                      <a:pt x="1553" y="143"/>
                    </a:lnTo>
                    <a:lnTo>
                      <a:pt x="1532" y="161"/>
                    </a:lnTo>
                    <a:lnTo>
                      <a:pt x="1512" y="182"/>
                    </a:lnTo>
                    <a:lnTo>
                      <a:pt x="1491" y="205"/>
                    </a:lnTo>
                    <a:lnTo>
                      <a:pt x="1469" y="229"/>
                    </a:lnTo>
                    <a:lnTo>
                      <a:pt x="1445" y="254"/>
                    </a:lnTo>
                    <a:lnTo>
                      <a:pt x="1421" y="280"/>
                    </a:lnTo>
                    <a:lnTo>
                      <a:pt x="1396" y="307"/>
                    </a:lnTo>
                    <a:lnTo>
                      <a:pt x="1370" y="335"/>
                    </a:lnTo>
                    <a:lnTo>
                      <a:pt x="1344" y="365"/>
                    </a:lnTo>
                    <a:lnTo>
                      <a:pt x="1318" y="395"/>
                    </a:lnTo>
                    <a:lnTo>
                      <a:pt x="1292" y="425"/>
                    </a:lnTo>
                    <a:lnTo>
                      <a:pt x="1279" y="440"/>
                    </a:lnTo>
                    <a:lnTo>
                      <a:pt x="1268" y="454"/>
                    </a:lnTo>
                    <a:lnTo>
                      <a:pt x="1255" y="469"/>
                    </a:lnTo>
                    <a:lnTo>
                      <a:pt x="1242" y="483"/>
                    </a:lnTo>
                    <a:lnTo>
                      <a:pt x="1236" y="491"/>
                    </a:lnTo>
                    <a:lnTo>
                      <a:pt x="1231" y="497"/>
                    </a:lnTo>
                    <a:lnTo>
                      <a:pt x="1225" y="504"/>
                    </a:lnTo>
                    <a:lnTo>
                      <a:pt x="1218" y="511"/>
                    </a:lnTo>
                    <a:lnTo>
                      <a:pt x="1208" y="524"/>
                    </a:lnTo>
                    <a:lnTo>
                      <a:pt x="1197" y="535"/>
                    </a:lnTo>
                    <a:lnTo>
                      <a:pt x="1186" y="548"/>
                    </a:lnTo>
                    <a:lnTo>
                      <a:pt x="1177" y="560"/>
                    </a:lnTo>
                    <a:lnTo>
                      <a:pt x="1141" y="602"/>
                    </a:lnTo>
                    <a:lnTo>
                      <a:pt x="1106" y="644"/>
                    </a:lnTo>
                    <a:lnTo>
                      <a:pt x="1071" y="685"/>
                    </a:lnTo>
                    <a:lnTo>
                      <a:pt x="1037" y="726"/>
                    </a:lnTo>
                    <a:lnTo>
                      <a:pt x="1004" y="768"/>
                    </a:lnTo>
                    <a:lnTo>
                      <a:pt x="970" y="807"/>
                    </a:lnTo>
                    <a:lnTo>
                      <a:pt x="938" y="847"/>
                    </a:lnTo>
                    <a:lnTo>
                      <a:pt x="907" y="885"/>
                    </a:lnTo>
                    <a:lnTo>
                      <a:pt x="898" y="898"/>
                    </a:lnTo>
                    <a:lnTo>
                      <a:pt x="888" y="909"/>
                    </a:lnTo>
                    <a:lnTo>
                      <a:pt x="879" y="921"/>
                    </a:lnTo>
                    <a:lnTo>
                      <a:pt x="870" y="933"/>
                    </a:lnTo>
                    <a:lnTo>
                      <a:pt x="860" y="945"/>
                    </a:lnTo>
                    <a:lnTo>
                      <a:pt x="851" y="956"/>
                    </a:lnTo>
                    <a:lnTo>
                      <a:pt x="842" y="967"/>
                    </a:lnTo>
                    <a:lnTo>
                      <a:pt x="832" y="978"/>
                    </a:lnTo>
                    <a:lnTo>
                      <a:pt x="806" y="1011"/>
                    </a:lnTo>
                    <a:lnTo>
                      <a:pt x="782" y="1042"/>
                    </a:lnTo>
                    <a:lnTo>
                      <a:pt x="760" y="1071"/>
                    </a:lnTo>
                    <a:lnTo>
                      <a:pt x="739" y="1097"/>
                    </a:lnTo>
                    <a:lnTo>
                      <a:pt x="723" y="1120"/>
                    </a:lnTo>
                    <a:lnTo>
                      <a:pt x="708" y="1141"/>
                    </a:lnTo>
                    <a:lnTo>
                      <a:pt x="695" y="1158"/>
                    </a:lnTo>
                    <a:lnTo>
                      <a:pt x="685" y="1172"/>
                    </a:lnTo>
                    <a:lnTo>
                      <a:pt x="676" y="1180"/>
                    </a:lnTo>
                    <a:lnTo>
                      <a:pt x="665" y="1185"/>
                    </a:lnTo>
                    <a:lnTo>
                      <a:pt x="654" y="1187"/>
                    </a:lnTo>
                    <a:lnTo>
                      <a:pt x="641" y="1187"/>
                    </a:lnTo>
                    <a:lnTo>
                      <a:pt x="628" y="1187"/>
                    </a:lnTo>
                    <a:lnTo>
                      <a:pt x="616" y="1186"/>
                    </a:lnTo>
                    <a:lnTo>
                      <a:pt x="605" y="1187"/>
                    </a:lnTo>
                    <a:lnTo>
                      <a:pt x="596" y="1191"/>
                    </a:lnTo>
                    <a:lnTo>
                      <a:pt x="577" y="1197"/>
                    </a:lnTo>
                    <a:lnTo>
                      <a:pt x="553" y="1199"/>
                    </a:lnTo>
                    <a:lnTo>
                      <a:pt x="523" y="1199"/>
                    </a:lnTo>
                    <a:lnTo>
                      <a:pt x="490" y="1196"/>
                    </a:lnTo>
                    <a:lnTo>
                      <a:pt x="451" y="1191"/>
                    </a:lnTo>
                    <a:lnTo>
                      <a:pt x="410" y="1183"/>
                    </a:lnTo>
                    <a:lnTo>
                      <a:pt x="367" y="1173"/>
                    </a:lnTo>
                    <a:lnTo>
                      <a:pt x="324" y="1161"/>
                    </a:lnTo>
                    <a:lnTo>
                      <a:pt x="279" y="1148"/>
                    </a:lnTo>
                    <a:lnTo>
                      <a:pt x="235" y="1133"/>
                    </a:lnTo>
                    <a:lnTo>
                      <a:pt x="194" y="1117"/>
                    </a:lnTo>
                    <a:lnTo>
                      <a:pt x="153" y="1099"/>
                    </a:lnTo>
                    <a:lnTo>
                      <a:pt x="117" y="1080"/>
                    </a:lnTo>
                    <a:lnTo>
                      <a:pt x="84" y="1061"/>
                    </a:lnTo>
                    <a:lnTo>
                      <a:pt x="56" y="1042"/>
                    </a:lnTo>
                    <a:lnTo>
                      <a:pt x="35" y="1022"/>
                    </a:lnTo>
                    <a:lnTo>
                      <a:pt x="22" y="1013"/>
                    </a:lnTo>
                    <a:lnTo>
                      <a:pt x="8" y="1008"/>
                    </a:lnTo>
                    <a:lnTo>
                      <a:pt x="0" y="1003"/>
                    </a:lnTo>
                    <a:lnTo>
                      <a:pt x="9" y="993"/>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3" name="Shape 233"/>
              <p:cNvSpPr/>
              <p:nvPr/>
            </p:nvSpPr>
            <p:spPr>
              <a:xfrm>
                <a:off x="6347" y="3888"/>
                <a:ext cx="101" cy="122"/>
              </a:xfrm>
              <a:custGeom>
                <a:pathLst>
                  <a:path extrusionOk="0" h="122" w="201">
                    <a:moveTo>
                      <a:pt x="201" y="25"/>
                    </a:moveTo>
                    <a:lnTo>
                      <a:pt x="190" y="38"/>
                    </a:lnTo>
                    <a:lnTo>
                      <a:pt x="180" y="50"/>
                    </a:lnTo>
                    <a:lnTo>
                      <a:pt x="171" y="63"/>
                    </a:lnTo>
                    <a:lnTo>
                      <a:pt x="160" y="75"/>
                    </a:lnTo>
                    <a:lnTo>
                      <a:pt x="150" y="88"/>
                    </a:lnTo>
                    <a:lnTo>
                      <a:pt x="141" y="99"/>
                    </a:lnTo>
                    <a:lnTo>
                      <a:pt x="132" y="111"/>
                    </a:lnTo>
                    <a:lnTo>
                      <a:pt x="122" y="122"/>
                    </a:lnTo>
                    <a:lnTo>
                      <a:pt x="124" y="101"/>
                    </a:lnTo>
                    <a:lnTo>
                      <a:pt x="122" y="83"/>
                    </a:lnTo>
                    <a:lnTo>
                      <a:pt x="115" y="66"/>
                    </a:lnTo>
                    <a:lnTo>
                      <a:pt x="102" y="52"/>
                    </a:lnTo>
                    <a:lnTo>
                      <a:pt x="85" y="42"/>
                    </a:lnTo>
                    <a:lnTo>
                      <a:pt x="61" y="37"/>
                    </a:lnTo>
                    <a:lnTo>
                      <a:pt x="33" y="36"/>
                    </a:lnTo>
                    <a:lnTo>
                      <a:pt x="0" y="41"/>
                    </a:lnTo>
                    <a:lnTo>
                      <a:pt x="24" y="23"/>
                    </a:lnTo>
                    <a:lnTo>
                      <a:pt x="52" y="12"/>
                    </a:lnTo>
                    <a:lnTo>
                      <a:pt x="82" y="3"/>
                    </a:lnTo>
                    <a:lnTo>
                      <a:pt x="113" y="0"/>
                    </a:lnTo>
                    <a:lnTo>
                      <a:pt x="141" y="1"/>
                    </a:lnTo>
                    <a:lnTo>
                      <a:pt x="167" y="7"/>
                    </a:lnTo>
                    <a:lnTo>
                      <a:pt x="188" y="14"/>
                    </a:lnTo>
                    <a:lnTo>
                      <a:pt x="201" y="25"/>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4" name="Shape 234"/>
              <p:cNvSpPr/>
              <p:nvPr/>
            </p:nvSpPr>
            <p:spPr>
              <a:xfrm>
                <a:off x="6347" y="3888"/>
                <a:ext cx="101" cy="122"/>
              </a:xfrm>
              <a:custGeom>
                <a:pathLst>
                  <a:path extrusionOk="0" h="122" w="201">
                    <a:moveTo>
                      <a:pt x="201" y="25"/>
                    </a:moveTo>
                    <a:lnTo>
                      <a:pt x="201" y="25"/>
                    </a:lnTo>
                    <a:lnTo>
                      <a:pt x="190" y="38"/>
                    </a:lnTo>
                    <a:lnTo>
                      <a:pt x="180" y="50"/>
                    </a:lnTo>
                    <a:lnTo>
                      <a:pt x="171" y="63"/>
                    </a:lnTo>
                    <a:lnTo>
                      <a:pt x="160" y="75"/>
                    </a:lnTo>
                    <a:lnTo>
                      <a:pt x="150" y="88"/>
                    </a:lnTo>
                    <a:lnTo>
                      <a:pt x="141" y="99"/>
                    </a:lnTo>
                    <a:lnTo>
                      <a:pt x="132" y="111"/>
                    </a:lnTo>
                    <a:lnTo>
                      <a:pt x="122" y="122"/>
                    </a:lnTo>
                    <a:lnTo>
                      <a:pt x="124" y="101"/>
                    </a:lnTo>
                    <a:lnTo>
                      <a:pt x="122" y="83"/>
                    </a:lnTo>
                    <a:lnTo>
                      <a:pt x="115" y="66"/>
                    </a:lnTo>
                    <a:lnTo>
                      <a:pt x="102" y="52"/>
                    </a:lnTo>
                    <a:lnTo>
                      <a:pt x="85" y="42"/>
                    </a:lnTo>
                    <a:lnTo>
                      <a:pt x="61" y="37"/>
                    </a:lnTo>
                    <a:lnTo>
                      <a:pt x="33" y="36"/>
                    </a:lnTo>
                    <a:lnTo>
                      <a:pt x="0" y="41"/>
                    </a:lnTo>
                    <a:lnTo>
                      <a:pt x="24" y="23"/>
                    </a:lnTo>
                    <a:lnTo>
                      <a:pt x="52" y="12"/>
                    </a:lnTo>
                    <a:lnTo>
                      <a:pt x="82" y="3"/>
                    </a:lnTo>
                    <a:lnTo>
                      <a:pt x="113" y="0"/>
                    </a:lnTo>
                    <a:lnTo>
                      <a:pt x="141" y="1"/>
                    </a:lnTo>
                    <a:lnTo>
                      <a:pt x="167" y="7"/>
                    </a:lnTo>
                    <a:lnTo>
                      <a:pt x="188" y="14"/>
                    </a:lnTo>
                    <a:lnTo>
                      <a:pt x="201" y="25"/>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5" name="Shape 235"/>
              <p:cNvSpPr/>
              <p:nvPr/>
            </p:nvSpPr>
            <p:spPr>
              <a:xfrm>
                <a:off x="6029" y="3871"/>
                <a:ext cx="103" cy="126"/>
              </a:xfrm>
              <a:custGeom>
                <a:pathLst>
                  <a:path extrusionOk="0" h="126" w="207">
                    <a:moveTo>
                      <a:pt x="125" y="0"/>
                    </a:moveTo>
                    <a:lnTo>
                      <a:pt x="113" y="7"/>
                    </a:lnTo>
                    <a:lnTo>
                      <a:pt x="97" y="16"/>
                    </a:lnTo>
                    <a:lnTo>
                      <a:pt x="80" y="27"/>
                    </a:lnTo>
                    <a:lnTo>
                      <a:pt x="61" y="38"/>
                    </a:lnTo>
                    <a:lnTo>
                      <a:pt x="43" y="50"/>
                    </a:lnTo>
                    <a:lnTo>
                      <a:pt x="26" y="61"/>
                    </a:lnTo>
                    <a:lnTo>
                      <a:pt x="11" y="69"/>
                    </a:lnTo>
                    <a:lnTo>
                      <a:pt x="0" y="77"/>
                    </a:lnTo>
                    <a:lnTo>
                      <a:pt x="32" y="67"/>
                    </a:lnTo>
                    <a:lnTo>
                      <a:pt x="61" y="64"/>
                    </a:lnTo>
                    <a:lnTo>
                      <a:pt x="91" y="65"/>
                    </a:lnTo>
                    <a:lnTo>
                      <a:pt x="115" y="69"/>
                    </a:lnTo>
                    <a:lnTo>
                      <a:pt x="138" y="79"/>
                    </a:lnTo>
                    <a:lnTo>
                      <a:pt x="154" y="91"/>
                    </a:lnTo>
                    <a:lnTo>
                      <a:pt x="166" y="107"/>
                    </a:lnTo>
                    <a:lnTo>
                      <a:pt x="171" y="126"/>
                    </a:lnTo>
                    <a:lnTo>
                      <a:pt x="190" y="110"/>
                    </a:lnTo>
                    <a:lnTo>
                      <a:pt x="201" y="90"/>
                    </a:lnTo>
                    <a:lnTo>
                      <a:pt x="207" y="68"/>
                    </a:lnTo>
                    <a:lnTo>
                      <a:pt x="205" y="47"/>
                    </a:lnTo>
                    <a:lnTo>
                      <a:pt x="195" y="28"/>
                    </a:lnTo>
                    <a:lnTo>
                      <a:pt x="180" y="12"/>
                    </a:lnTo>
                    <a:lnTo>
                      <a:pt x="156" y="3"/>
                    </a:lnTo>
                    <a:lnTo>
                      <a:pt x="125"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6" name="Shape 236"/>
              <p:cNvSpPr/>
              <p:nvPr/>
            </p:nvSpPr>
            <p:spPr>
              <a:xfrm>
                <a:off x="6029" y="3871"/>
                <a:ext cx="103" cy="126"/>
              </a:xfrm>
              <a:custGeom>
                <a:pathLst>
                  <a:path extrusionOk="0" h="126" w="207">
                    <a:moveTo>
                      <a:pt x="125" y="0"/>
                    </a:moveTo>
                    <a:lnTo>
                      <a:pt x="125" y="0"/>
                    </a:lnTo>
                    <a:lnTo>
                      <a:pt x="113" y="7"/>
                    </a:lnTo>
                    <a:lnTo>
                      <a:pt x="97" y="16"/>
                    </a:lnTo>
                    <a:lnTo>
                      <a:pt x="80" y="27"/>
                    </a:lnTo>
                    <a:lnTo>
                      <a:pt x="61" y="38"/>
                    </a:lnTo>
                    <a:lnTo>
                      <a:pt x="43" y="50"/>
                    </a:lnTo>
                    <a:lnTo>
                      <a:pt x="26" y="61"/>
                    </a:lnTo>
                    <a:lnTo>
                      <a:pt x="11" y="69"/>
                    </a:lnTo>
                    <a:lnTo>
                      <a:pt x="0" y="77"/>
                    </a:lnTo>
                    <a:lnTo>
                      <a:pt x="32" y="67"/>
                    </a:lnTo>
                    <a:lnTo>
                      <a:pt x="61" y="64"/>
                    </a:lnTo>
                    <a:lnTo>
                      <a:pt x="91" y="65"/>
                    </a:lnTo>
                    <a:lnTo>
                      <a:pt x="115" y="69"/>
                    </a:lnTo>
                    <a:lnTo>
                      <a:pt x="138" y="79"/>
                    </a:lnTo>
                    <a:lnTo>
                      <a:pt x="154" y="91"/>
                    </a:lnTo>
                    <a:lnTo>
                      <a:pt x="166" y="107"/>
                    </a:lnTo>
                    <a:lnTo>
                      <a:pt x="171" y="126"/>
                    </a:lnTo>
                    <a:lnTo>
                      <a:pt x="190" y="110"/>
                    </a:lnTo>
                    <a:lnTo>
                      <a:pt x="201" y="90"/>
                    </a:lnTo>
                    <a:lnTo>
                      <a:pt x="207" y="68"/>
                    </a:lnTo>
                    <a:lnTo>
                      <a:pt x="205" y="47"/>
                    </a:lnTo>
                    <a:lnTo>
                      <a:pt x="195" y="28"/>
                    </a:lnTo>
                    <a:lnTo>
                      <a:pt x="180" y="12"/>
                    </a:lnTo>
                    <a:lnTo>
                      <a:pt x="156" y="3"/>
                    </a:lnTo>
                    <a:lnTo>
                      <a:pt x="125"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7" name="Shape 237"/>
              <p:cNvSpPr/>
              <p:nvPr/>
            </p:nvSpPr>
            <p:spPr>
              <a:xfrm>
                <a:off x="6229" y="3632"/>
                <a:ext cx="61" cy="113"/>
              </a:xfrm>
              <a:custGeom>
                <a:pathLst>
                  <a:path extrusionOk="0" h="113" w="121">
                    <a:moveTo>
                      <a:pt x="121" y="0"/>
                    </a:moveTo>
                    <a:lnTo>
                      <a:pt x="112" y="5"/>
                    </a:lnTo>
                    <a:lnTo>
                      <a:pt x="97" y="15"/>
                    </a:lnTo>
                    <a:lnTo>
                      <a:pt x="80" y="25"/>
                    </a:lnTo>
                    <a:lnTo>
                      <a:pt x="60" y="35"/>
                    </a:lnTo>
                    <a:lnTo>
                      <a:pt x="41" y="47"/>
                    </a:lnTo>
                    <a:lnTo>
                      <a:pt x="22" y="57"/>
                    </a:lnTo>
                    <a:lnTo>
                      <a:pt x="9" y="67"/>
                    </a:lnTo>
                    <a:lnTo>
                      <a:pt x="0" y="72"/>
                    </a:lnTo>
                    <a:lnTo>
                      <a:pt x="121" y="113"/>
                    </a:lnTo>
                    <a:lnTo>
                      <a:pt x="121"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8" name="Shape 238"/>
              <p:cNvSpPr/>
              <p:nvPr/>
            </p:nvSpPr>
            <p:spPr>
              <a:xfrm>
                <a:off x="6229" y="3632"/>
                <a:ext cx="61" cy="113"/>
              </a:xfrm>
              <a:custGeom>
                <a:pathLst>
                  <a:path extrusionOk="0" h="113" w="121">
                    <a:moveTo>
                      <a:pt x="121" y="0"/>
                    </a:moveTo>
                    <a:lnTo>
                      <a:pt x="121" y="0"/>
                    </a:lnTo>
                    <a:lnTo>
                      <a:pt x="112" y="5"/>
                    </a:lnTo>
                    <a:lnTo>
                      <a:pt x="97" y="15"/>
                    </a:lnTo>
                    <a:lnTo>
                      <a:pt x="80" y="25"/>
                    </a:lnTo>
                    <a:lnTo>
                      <a:pt x="60" y="35"/>
                    </a:lnTo>
                    <a:lnTo>
                      <a:pt x="41" y="47"/>
                    </a:lnTo>
                    <a:lnTo>
                      <a:pt x="22" y="57"/>
                    </a:lnTo>
                    <a:lnTo>
                      <a:pt x="9" y="67"/>
                    </a:lnTo>
                    <a:lnTo>
                      <a:pt x="0" y="72"/>
                    </a:lnTo>
                    <a:lnTo>
                      <a:pt x="121" y="113"/>
                    </a:lnTo>
                    <a:lnTo>
                      <a:pt x="121"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39" name="Shape 239"/>
              <p:cNvSpPr/>
              <p:nvPr/>
            </p:nvSpPr>
            <p:spPr>
              <a:xfrm>
                <a:off x="6594" y="3191"/>
                <a:ext cx="101" cy="109"/>
              </a:xfrm>
              <a:custGeom>
                <a:pathLst>
                  <a:path extrusionOk="0" h="109" w="201">
                    <a:moveTo>
                      <a:pt x="136" y="0"/>
                    </a:moveTo>
                    <a:lnTo>
                      <a:pt x="130" y="5"/>
                    </a:lnTo>
                    <a:lnTo>
                      <a:pt x="119" y="11"/>
                    </a:lnTo>
                    <a:lnTo>
                      <a:pt x="104" y="20"/>
                    </a:lnTo>
                    <a:lnTo>
                      <a:pt x="86" y="31"/>
                    </a:lnTo>
                    <a:lnTo>
                      <a:pt x="65" y="43"/>
                    </a:lnTo>
                    <a:lnTo>
                      <a:pt x="43" y="56"/>
                    </a:lnTo>
                    <a:lnTo>
                      <a:pt x="20" y="69"/>
                    </a:lnTo>
                    <a:lnTo>
                      <a:pt x="0" y="81"/>
                    </a:lnTo>
                    <a:lnTo>
                      <a:pt x="11" y="89"/>
                    </a:lnTo>
                    <a:lnTo>
                      <a:pt x="28" y="97"/>
                    </a:lnTo>
                    <a:lnTo>
                      <a:pt x="48" y="105"/>
                    </a:lnTo>
                    <a:lnTo>
                      <a:pt x="73" y="109"/>
                    </a:lnTo>
                    <a:lnTo>
                      <a:pt x="101" y="109"/>
                    </a:lnTo>
                    <a:lnTo>
                      <a:pt x="130" y="104"/>
                    </a:lnTo>
                    <a:lnTo>
                      <a:pt x="164" y="91"/>
                    </a:lnTo>
                    <a:lnTo>
                      <a:pt x="201" y="70"/>
                    </a:lnTo>
                    <a:lnTo>
                      <a:pt x="179" y="77"/>
                    </a:lnTo>
                    <a:lnTo>
                      <a:pt x="155" y="80"/>
                    </a:lnTo>
                    <a:lnTo>
                      <a:pt x="132" y="78"/>
                    </a:lnTo>
                    <a:lnTo>
                      <a:pt x="114" y="72"/>
                    </a:lnTo>
                    <a:lnTo>
                      <a:pt x="102" y="62"/>
                    </a:lnTo>
                    <a:lnTo>
                      <a:pt x="101" y="46"/>
                    </a:lnTo>
                    <a:lnTo>
                      <a:pt x="110" y="27"/>
                    </a:lnTo>
                    <a:lnTo>
                      <a:pt x="136"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0" name="Shape 240"/>
              <p:cNvSpPr/>
              <p:nvPr/>
            </p:nvSpPr>
            <p:spPr>
              <a:xfrm>
                <a:off x="6594" y="3191"/>
                <a:ext cx="101" cy="109"/>
              </a:xfrm>
              <a:custGeom>
                <a:pathLst>
                  <a:path extrusionOk="0" h="109" w="201">
                    <a:moveTo>
                      <a:pt x="136" y="0"/>
                    </a:moveTo>
                    <a:lnTo>
                      <a:pt x="136" y="0"/>
                    </a:lnTo>
                    <a:lnTo>
                      <a:pt x="130" y="5"/>
                    </a:lnTo>
                    <a:lnTo>
                      <a:pt x="119" y="11"/>
                    </a:lnTo>
                    <a:lnTo>
                      <a:pt x="104" y="20"/>
                    </a:lnTo>
                    <a:lnTo>
                      <a:pt x="86" y="31"/>
                    </a:lnTo>
                    <a:lnTo>
                      <a:pt x="65" y="43"/>
                    </a:lnTo>
                    <a:lnTo>
                      <a:pt x="43" y="56"/>
                    </a:lnTo>
                    <a:lnTo>
                      <a:pt x="20" y="69"/>
                    </a:lnTo>
                    <a:lnTo>
                      <a:pt x="0" y="81"/>
                    </a:lnTo>
                    <a:lnTo>
                      <a:pt x="11" y="89"/>
                    </a:lnTo>
                    <a:lnTo>
                      <a:pt x="28" y="97"/>
                    </a:lnTo>
                    <a:lnTo>
                      <a:pt x="48" y="105"/>
                    </a:lnTo>
                    <a:lnTo>
                      <a:pt x="73" y="109"/>
                    </a:lnTo>
                    <a:lnTo>
                      <a:pt x="101" y="109"/>
                    </a:lnTo>
                    <a:lnTo>
                      <a:pt x="130" y="104"/>
                    </a:lnTo>
                    <a:lnTo>
                      <a:pt x="164" y="91"/>
                    </a:lnTo>
                    <a:lnTo>
                      <a:pt x="201" y="70"/>
                    </a:lnTo>
                    <a:lnTo>
                      <a:pt x="179" y="77"/>
                    </a:lnTo>
                    <a:lnTo>
                      <a:pt x="155" y="80"/>
                    </a:lnTo>
                    <a:lnTo>
                      <a:pt x="132" y="78"/>
                    </a:lnTo>
                    <a:lnTo>
                      <a:pt x="114" y="72"/>
                    </a:lnTo>
                    <a:lnTo>
                      <a:pt x="102" y="62"/>
                    </a:lnTo>
                    <a:lnTo>
                      <a:pt x="101" y="46"/>
                    </a:lnTo>
                    <a:lnTo>
                      <a:pt x="110" y="27"/>
                    </a:lnTo>
                    <a:lnTo>
                      <a:pt x="136"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1" name="Shape 241"/>
              <p:cNvSpPr/>
              <p:nvPr/>
            </p:nvSpPr>
            <p:spPr>
              <a:xfrm>
                <a:off x="6481" y="3330"/>
                <a:ext cx="160" cy="262"/>
              </a:xfrm>
              <a:custGeom>
                <a:pathLst>
                  <a:path extrusionOk="0" h="262" w="318">
                    <a:moveTo>
                      <a:pt x="318" y="124"/>
                    </a:moveTo>
                    <a:lnTo>
                      <a:pt x="305" y="137"/>
                    </a:lnTo>
                    <a:lnTo>
                      <a:pt x="294" y="152"/>
                    </a:lnTo>
                    <a:lnTo>
                      <a:pt x="281" y="166"/>
                    </a:lnTo>
                    <a:lnTo>
                      <a:pt x="268" y="180"/>
                    </a:lnTo>
                    <a:lnTo>
                      <a:pt x="249" y="187"/>
                    </a:lnTo>
                    <a:lnTo>
                      <a:pt x="238" y="217"/>
                    </a:lnTo>
                    <a:lnTo>
                      <a:pt x="229" y="228"/>
                    </a:lnTo>
                    <a:lnTo>
                      <a:pt x="219" y="239"/>
                    </a:lnTo>
                    <a:lnTo>
                      <a:pt x="210" y="250"/>
                    </a:lnTo>
                    <a:lnTo>
                      <a:pt x="201" y="261"/>
                    </a:lnTo>
                    <a:lnTo>
                      <a:pt x="167" y="219"/>
                    </a:lnTo>
                    <a:lnTo>
                      <a:pt x="46" y="262"/>
                    </a:lnTo>
                    <a:lnTo>
                      <a:pt x="97" y="178"/>
                    </a:lnTo>
                    <a:lnTo>
                      <a:pt x="0" y="109"/>
                    </a:lnTo>
                    <a:lnTo>
                      <a:pt x="143" y="106"/>
                    </a:lnTo>
                    <a:lnTo>
                      <a:pt x="244" y="0"/>
                    </a:lnTo>
                    <a:lnTo>
                      <a:pt x="259" y="122"/>
                    </a:lnTo>
                    <a:lnTo>
                      <a:pt x="318" y="124"/>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2" name="Shape 242"/>
              <p:cNvSpPr/>
              <p:nvPr/>
            </p:nvSpPr>
            <p:spPr>
              <a:xfrm>
                <a:off x="6481" y="3330"/>
                <a:ext cx="160" cy="262"/>
              </a:xfrm>
              <a:custGeom>
                <a:pathLst>
                  <a:path extrusionOk="0" h="262" w="318">
                    <a:moveTo>
                      <a:pt x="318" y="124"/>
                    </a:moveTo>
                    <a:lnTo>
                      <a:pt x="318" y="124"/>
                    </a:lnTo>
                    <a:lnTo>
                      <a:pt x="305" y="137"/>
                    </a:lnTo>
                    <a:lnTo>
                      <a:pt x="294" y="152"/>
                    </a:lnTo>
                    <a:lnTo>
                      <a:pt x="281" y="166"/>
                    </a:lnTo>
                    <a:lnTo>
                      <a:pt x="268" y="180"/>
                    </a:lnTo>
                    <a:lnTo>
                      <a:pt x="249" y="187"/>
                    </a:lnTo>
                    <a:lnTo>
                      <a:pt x="238" y="217"/>
                    </a:lnTo>
                    <a:lnTo>
                      <a:pt x="229" y="228"/>
                    </a:lnTo>
                    <a:lnTo>
                      <a:pt x="219" y="239"/>
                    </a:lnTo>
                    <a:lnTo>
                      <a:pt x="210" y="250"/>
                    </a:lnTo>
                    <a:lnTo>
                      <a:pt x="201" y="261"/>
                    </a:lnTo>
                    <a:lnTo>
                      <a:pt x="167" y="219"/>
                    </a:lnTo>
                    <a:lnTo>
                      <a:pt x="46" y="262"/>
                    </a:lnTo>
                    <a:lnTo>
                      <a:pt x="97" y="178"/>
                    </a:lnTo>
                    <a:lnTo>
                      <a:pt x="0" y="109"/>
                    </a:lnTo>
                    <a:lnTo>
                      <a:pt x="143" y="106"/>
                    </a:lnTo>
                    <a:lnTo>
                      <a:pt x="244" y="0"/>
                    </a:lnTo>
                    <a:lnTo>
                      <a:pt x="259" y="122"/>
                    </a:lnTo>
                    <a:lnTo>
                      <a:pt x="318" y="124"/>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3" name="Shape 243"/>
              <p:cNvSpPr/>
              <p:nvPr/>
            </p:nvSpPr>
            <p:spPr>
              <a:xfrm>
                <a:off x="6324" y="3569"/>
                <a:ext cx="170" cy="226"/>
              </a:xfrm>
              <a:custGeom>
                <a:pathLst>
                  <a:path extrusionOk="0" h="226" w="341">
                    <a:moveTo>
                      <a:pt x="341" y="45"/>
                    </a:moveTo>
                    <a:lnTo>
                      <a:pt x="326" y="30"/>
                    </a:lnTo>
                    <a:lnTo>
                      <a:pt x="305" y="18"/>
                    </a:lnTo>
                    <a:lnTo>
                      <a:pt x="285" y="9"/>
                    </a:lnTo>
                    <a:lnTo>
                      <a:pt x="259" y="3"/>
                    </a:lnTo>
                    <a:lnTo>
                      <a:pt x="233" y="0"/>
                    </a:lnTo>
                    <a:lnTo>
                      <a:pt x="205" y="0"/>
                    </a:lnTo>
                    <a:lnTo>
                      <a:pt x="177" y="2"/>
                    </a:lnTo>
                    <a:lnTo>
                      <a:pt x="149" y="7"/>
                    </a:lnTo>
                    <a:lnTo>
                      <a:pt x="121" y="14"/>
                    </a:lnTo>
                    <a:lnTo>
                      <a:pt x="95" y="23"/>
                    </a:lnTo>
                    <a:lnTo>
                      <a:pt x="69" y="36"/>
                    </a:lnTo>
                    <a:lnTo>
                      <a:pt x="48" y="50"/>
                    </a:lnTo>
                    <a:lnTo>
                      <a:pt x="30" y="65"/>
                    </a:lnTo>
                    <a:lnTo>
                      <a:pt x="15" y="83"/>
                    </a:lnTo>
                    <a:lnTo>
                      <a:pt x="6" y="102"/>
                    </a:lnTo>
                    <a:lnTo>
                      <a:pt x="0" y="122"/>
                    </a:lnTo>
                    <a:lnTo>
                      <a:pt x="2" y="143"/>
                    </a:lnTo>
                    <a:lnTo>
                      <a:pt x="8" y="161"/>
                    </a:lnTo>
                    <a:lnTo>
                      <a:pt x="19" y="177"/>
                    </a:lnTo>
                    <a:lnTo>
                      <a:pt x="34" y="190"/>
                    </a:lnTo>
                    <a:lnTo>
                      <a:pt x="52" y="202"/>
                    </a:lnTo>
                    <a:lnTo>
                      <a:pt x="75" y="211"/>
                    </a:lnTo>
                    <a:lnTo>
                      <a:pt x="97" y="218"/>
                    </a:lnTo>
                    <a:lnTo>
                      <a:pt x="123" y="222"/>
                    </a:lnTo>
                    <a:lnTo>
                      <a:pt x="147" y="226"/>
                    </a:lnTo>
                    <a:lnTo>
                      <a:pt x="173" y="226"/>
                    </a:lnTo>
                    <a:lnTo>
                      <a:pt x="199" y="224"/>
                    </a:lnTo>
                    <a:lnTo>
                      <a:pt x="223" y="220"/>
                    </a:lnTo>
                    <a:lnTo>
                      <a:pt x="248" y="214"/>
                    </a:lnTo>
                    <a:lnTo>
                      <a:pt x="268" y="207"/>
                    </a:lnTo>
                    <a:lnTo>
                      <a:pt x="285" y="196"/>
                    </a:lnTo>
                    <a:lnTo>
                      <a:pt x="300" y="185"/>
                    </a:lnTo>
                    <a:lnTo>
                      <a:pt x="261" y="188"/>
                    </a:lnTo>
                    <a:lnTo>
                      <a:pt x="225" y="187"/>
                    </a:lnTo>
                    <a:lnTo>
                      <a:pt x="194" y="181"/>
                    </a:lnTo>
                    <a:lnTo>
                      <a:pt x="168" y="171"/>
                    </a:lnTo>
                    <a:lnTo>
                      <a:pt x="147" y="160"/>
                    </a:lnTo>
                    <a:lnTo>
                      <a:pt x="132" y="146"/>
                    </a:lnTo>
                    <a:lnTo>
                      <a:pt x="123" y="131"/>
                    </a:lnTo>
                    <a:lnTo>
                      <a:pt x="119" y="115"/>
                    </a:lnTo>
                    <a:lnTo>
                      <a:pt x="121" y="100"/>
                    </a:lnTo>
                    <a:lnTo>
                      <a:pt x="130" y="84"/>
                    </a:lnTo>
                    <a:lnTo>
                      <a:pt x="147" y="70"/>
                    </a:lnTo>
                    <a:lnTo>
                      <a:pt x="169" y="58"/>
                    </a:lnTo>
                    <a:lnTo>
                      <a:pt x="201" y="50"/>
                    </a:lnTo>
                    <a:lnTo>
                      <a:pt x="240" y="43"/>
                    </a:lnTo>
                    <a:lnTo>
                      <a:pt x="287" y="42"/>
                    </a:lnTo>
                    <a:lnTo>
                      <a:pt x="341" y="45"/>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4" name="Shape 244"/>
              <p:cNvSpPr/>
              <p:nvPr/>
            </p:nvSpPr>
            <p:spPr>
              <a:xfrm>
                <a:off x="6324" y="3569"/>
                <a:ext cx="170" cy="226"/>
              </a:xfrm>
              <a:custGeom>
                <a:pathLst>
                  <a:path extrusionOk="0" h="226" w="341">
                    <a:moveTo>
                      <a:pt x="341" y="45"/>
                    </a:moveTo>
                    <a:lnTo>
                      <a:pt x="341" y="45"/>
                    </a:lnTo>
                    <a:lnTo>
                      <a:pt x="326" y="30"/>
                    </a:lnTo>
                    <a:lnTo>
                      <a:pt x="305" y="18"/>
                    </a:lnTo>
                    <a:lnTo>
                      <a:pt x="285" y="9"/>
                    </a:lnTo>
                    <a:lnTo>
                      <a:pt x="259" y="3"/>
                    </a:lnTo>
                    <a:lnTo>
                      <a:pt x="233" y="0"/>
                    </a:lnTo>
                    <a:lnTo>
                      <a:pt x="205" y="0"/>
                    </a:lnTo>
                    <a:lnTo>
                      <a:pt x="177" y="2"/>
                    </a:lnTo>
                    <a:lnTo>
                      <a:pt x="149" y="7"/>
                    </a:lnTo>
                    <a:lnTo>
                      <a:pt x="121" y="14"/>
                    </a:lnTo>
                    <a:lnTo>
                      <a:pt x="95" y="23"/>
                    </a:lnTo>
                    <a:lnTo>
                      <a:pt x="69" y="36"/>
                    </a:lnTo>
                    <a:lnTo>
                      <a:pt x="48" y="50"/>
                    </a:lnTo>
                    <a:lnTo>
                      <a:pt x="30" y="65"/>
                    </a:lnTo>
                    <a:lnTo>
                      <a:pt x="15" y="83"/>
                    </a:lnTo>
                    <a:lnTo>
                      <a:pt x="6" y="102"/>
                    </a:lnTo>
                    <a:lnTo>
                      <a:pt x="0" y="122"/>
                    </a:lnTo>
                    <a:lnTo>
                      <a:pt x="2" y="143"/>
                    </a:lnTo>
                    <a:lnTo>
                      <a:pt x="8" y="161"/>
                    </a:lnTo>
                    <a:lnTo>
                      <a:pt x="19" y="177"/>
                    </a:lnTo>
                    <a:lnTo>
                      <a:pt x="34" y="190"/>
                    </a:lnTo>
                    <a:lnTo>
                      <a:pt x="52" y="202"/>
                    </a:lnTo>
                    <a:lnTo>
                      <a:pt x="75" y="211"/>
                    </a:lnTo>
                    <a:lnTo>
                      <a:pt x="97" y="218"/>
                    </a:lnTo>
                    <a:lnTo>
                      <a:pt x="123" y="222"/>
                    </a:lnTo>
                    <a:lnTo>
                      <a:pt x="147" y="226"/>
                    </a:lnTo>
                    <a:lnTo>
                      <a:pt x="173" y="226"/>
                    </a:lnTo>
                    <a:lnTo>
                      <a:pt x="199" y="224"/>
                    </a:lnTo>
                    <a:lnTo>
                      <a:pt x="223" y="220"/>
                    </a:lnTo>
                    <a:lnTo>
                      <a:pt x="248" y="214"/>
                    </a:lnTo>
                    <a:lnTo>
                      <a:pt x="268" y="207"/>
                    </a:lnTo>
                    <a:lnTo>
                      <a:pt x="285" y="196"/>
                    </a:lnTo>
                    <a:lnTo>
                      <a:pt x="300" y="185"/>
                    </a:lnTo>
                    <a:lnTo>
                      <a:pt x="261" y="188"/>
                    </a:lnTo>
                    <a:lnTo>
                      <a:pt x="225" y="187"/>
                    </a:lnTo>
                    <a:lnTo>
                      <a:pt x="194" y="181"/>
                    </a:lnTo>
                    <a:lnTo>
                      <a:pt x="168" y="171"/>
                    </a:lnTo>
                    <a:lnTo>
                      <a:pt x="147" y="160"/>
                    </a:lnTo>
                    <a:lnTo>
                      <a:pt x="132" y="146"/>
                    </a:lnTo>
                    <a:lnTo>
                      <a:pt x="123" y="131"/>
                    </a:lnTo>
                    <a:lnTo>
                      <a:pt x="119" y="115"/>
                    </a:lnTo>
                    <a:lnTo>
                      <a:pt x="121" y="100"/>
                    </a:lnTo>
                    <a:lnTo>
                      <a:pt x="130" y="84"/>
                    </a:lnTo>
                    <a:lnTo>
                      <a:pt x="147" y="70"/>
                    </a:lnTo>
                    <a:lnTo>
                      <a:pt x="169" y="58"/>
                    </a:lnTo>
                    <a:lnTo>
                      <a:pt x="201" y="50"/>
                    </a:lnTo>
                    <a:lnTo>
                      <a:pt x="240" y="43"/>
                    </a:lnTo>
                    <a:lnTo>
                      <a:pt x="287" y="42"/>
                    </a:lnTo>
                    <a:lnTo>
                      <a:pt x="341" y="45"/>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5" name="Shape 245"/>
              <p:cNvSpPr/>
              <p:nvPr/>
            </p:nvSpPr>
            <p:spPr>
              <a:xfrm>
                <a:off x="6129" y="3892"/>
                <a:ext cx="223" cy="291"/>
              </a:xfrm>
              <a:custGeom>
                <a:pathLst>
                  <a:path extrusionOk="0" h="291" w="445">
                    <a:moveTo>
                      <a:pt x="203" y="82"/>
                    </a:moveTo>
                    <a:lnTo>
                      <a:pt x="315" y="0"/>
                    </a:lnTo>
                    <a:lnTo>
                      <a:pt x="304" y="119"/>
                    </a:lnTo>
                    <a:lnTo>
                      <a:pt x="445" y="169"/>
                    </a:lnTo>
                    <a:lnTo>
                      <a:pt x="304" y="191"/>
                    </a:lnTo>
                    <a:lnTo>
                      <a:pt x="315" y="291"/>
                    </a:lnTo>
                    <a:lnTo>
                      <a:pt x="188" y="207"/>
                    </a:lnTo>
                    <a:lnTo>
                      <a:pt x="0" y="229"/>
                    </a:lnTo>
                    <a:lnTo>
                      <a:pt x="117" y="144"/>
                    </a:lnTo>
                    <a:lnTo>
                      <a:pt x="50" y="44"/>
                    </a:lnTo>
                    <a:lnTo>
                      <a:pt x="203" y="82"/>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46" name="Shape 246"/>
              <p:cNvSpPr/>
              <p:nvPr/>
            </p:nvSpPr>
            <p:spPr>
              <a:xfrm>
                <a:off x="6129" y="3892"/>
                <a:ext cx="223" cy="291"/>
              </a:xfrm>
              <a:custGeom>
                <a:pathLst>
                  <a:path extrusionOk="0" h="291" w="445">
                    <a:moveTo>
                      <a:pt x="203" y="82"/>
                    </a:moveTo>
                    <a:lnTo>
                      <a:pt x="315" y="0"/>
                    </a:lnTo>
                    <a:lnTo>
                      <a:pt x="304" y="119"/>
                    </a:lnTo>
                    <a:lnTo>
                      <a:pt x="445" y="169"/>
                    </a:lnTo>
                    <a:lnTo>
                      <a:pt x="304" y="191"/>
                    </a:lnTo>
                    <a:lnTo>
                      <a:pt x="315" y="291"/>
                    </a:lnTo>
                    <a:lnTo>
                      <a:pt x="188" y="207"/>
                    </a:lnTo>
                    <a:lnTo>
                      <a:pt x="0" y="229"/>
                    </a:lnTo>
                    <a:lnTo>
                      <a:pt x="117" y="144"/>
                    </a:lnTo>
                    <a:lnTo>
                      <a:pt x="50" y="44"/>
                    </a:lnTo>
                    <a:lnTo>
                      <a:pt x="203" y="82"/>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grpSp>
        <p:nvGrpSpPr>
          <p:cNvPr id="247" name="Shape 247"/>
          <p:cNvGrpSpPr/>
          <p:nvPr/>
        </p:nvGrpSpPr>
        <p:grpSpPr>
          <a:xfrm>
            <a:off x="569425" y="3888187"/>
            <a:ext cx="1142028" cy="1479165"/>
            <a:chOff x="576" y="2064"/>
            <a:chExt cx="719" cy="699"/>
          </a:xfrm>
        </p:grpSpPr>
        <p:sp>
          <p:nvSpPr>
            <p:cNvPr id="248" name="Shape 248"/>
            <p:cNvSpPr/>
            <p:nvPr/>
          </p:nvSpPr>
          <p:spPr>
            <a:xfrm>
              <a:off x="576" y="2352"/>
              <a:ext cx="719" cy="411"/>
            </a:xfrm>
            <a:prstGeom prst="rect">
              <a:avLst/>
            </a:prstGeom>
          </p:spPr>
          <p:txBody>
            <a:bodyPr>
              <a:prstTxWarp prst="textPlain"/>
            </a:bodyPr>
            <a:lstStyle/>
            <a:p>
              <a:pPr lvl="0" algn="ctr"/>
              <a:r>
                <a:rPr b="0" i="0">
                  <a:ln>
                    <a:noFill/>
                  </a:ln>
                  <a:solidFill>
                    <a:srgbClr val="FF0000"/>
                  </a:solidFill>
                  <a:latin typeface="Impact"/>
                </a:rPr>
                <a:t>REALITY</a:t>
              </a:r>
            </a:p>
          </p:txBody>
        </p:sp>
        <p:grpSp>
          <p:nvGrpSpPr>
            <p:cNvPr id="249" name="Shape 249"/>
            <p:cNvGrpSpPr/>
            <p:nvPr/>
          </p:nvGrpSpPr>
          <p:grpSpPr>
            <a:xfrm>
              <a:off x="624" y="2064"/>
              <a:ext cx="660" cy="646"/>
              <a:chOff x="2500" y="843"/>
              <a:chExt cx="1500" cy="1500"/>
            </a:xfrm>
          </p:grpSpPr>
          <p:sp>
            <p:nvSpPr>
              <p:cNvPr id="250" name="Shape 250"/>
              <p:cNvSpPr/>
              <p:nvPr/>
            </p:nvSpPr>
            <p:spPr>
              <a:xfrm>
                <a:off x="2500" y="843"/>
                <a:ext cx="1500" cy="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nvGrpSpPr>
              <p:cNvPr id="251" name="Shape 251"/>
              <p:cNvGrpSpPr/>
              <p:nvPr/>
            </p:nvGrpSpPr>
            <p:grpSpPr>
              <a:xfrm flipH="1">
                <a:off x="2827" y="848"/>
                <a:ext cx="1005" cy="1402"/>
                <a:chOff x="483" y="2545"/>
                <a:chExt cx="590" cy="805"/>
              </a:xfrm>
            </p:grpSpPr>
            <p:grpSp>
              <p:nvGrpSpPr>
                <p:cNvPr id="252" name="Shape 252"/>
                <p:cNvGrpSpPr/>
                <p:nvPr/>
              </p:nvGrpSpPr>
              <p:grpSpPr>
                <a:xfrm>
                  <a:off x="540" y="2582"/>
                  <a:ext cx="533" cy="768"/>
                  <a:chOff x="540" y="2582"/>
                  <a:chExt cx="533" cy="768"/>
                </a:xfrm>
              </p:grpSpPr>
              <p:sp>
                <p:nvSpPr>
                  <p:cNvPr id="253" name="Shape 253"/>
                  <p:cNvSpPr/>
                  <p:nvPr/>
                </p:nvSpPr>
                <p:spPr>
                  <a:xfrm>
                    <a:off x="866" y="2582"/>
                    <a:ext cx="183" cy="154"/>
                  </a:xfrm>
                  <a:custGeom>
                    <a:pathLst>
                      <a:path extrusionOk="0" h="616" w="732">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54" name="Shape 254"/>
                  <p:cNvSpPr/>
                  <p:nvPr/>
                </p:nvSpPr>
                <p:spPr>
                  <a:xfrm>
                    <a:off x="540" y="2722"/>
                    <a:ext cx="366" cy="80"/>
                  </a:xfrm>
                  <a:custGeom>
                    <a:pathLst>
                      <a:path extrusionOk="0" h="319" w="1465">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55" name="Shape 255"/>
                  <p:cNvSpPr/>
                  <p:nvPr/>
                </p:nvSpPr>
                <p:spPr>
                  <a:xfrm>
                    <a:off x="946" y="2762"/>
                    <a:ext cx="127" cy="312"/>
                  </a:xfrm>
                  <a:custGeom>
                    <a:pathLst>
                      <a:path extrusionOk="0" h="1247" w="509">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56" name="Shape 256"/>
                  <p:cNvSpPr/>
                  <p:nvPr/>
                </p:nvSpPr>
                <p:spPr>
                  <a:xfrm>
                    <a:off x="795" y="2752"/>
                    <a:ext cx="156" cy="305"/>
                  </a:xfrm>
                  <a:custGeom>
                    <a:pathLst>
                      <a:path extrusionOk="0" h="1220" w="624">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57" name="Shape 257"/>
                  <p:cNvSpPr/>
                  <p:nvPr/>
                </p:nvSpPr>
                <p:spPr>
                  <a:xfrm>
                    <a:off x="860" y="2998"/>
                    <a:ext cx="119" cy="352"/>
                  </a:xfrm>
                  <a:custGeom>
                    <a:pathLst>
                      <a:path extrusionOk="0" h="1408" w="479">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58" name="Shape 258"/>
                  <p:cNvSpPr/>
                  <p:nvPr/>
                </p:nvSpPr>
                <p:spPr>
                  <a:xfrm>
                    <a:off x="697" y="2998"/>
                    <a:ext cx="141" cy="349"/>
                  </a:xfrm>
                  <a:custGeom>
                    <a:pathLst>
                      <a:path extrusionOk="0" h="1395" w="564">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nvGrpSpPr>
                <p:cNvPr id="259" name="Shape 259"/>
                <p:cNvGrpSpPr/>
                <p:nvPr/>
              </p:nvGrpSpPr>
              <p:grpSpPr>
                <a:xfrm>
                  <a:off x="483" y="2545"/>
                  <a:ext cx="204" cy="509"/>
                  <a:chOff x="483" y="2545"/>
                  <a:chExt cx="204" cy="509"/>
                </a:xfrm>
              </p:grpSpPr>
              <p:sp>
                <p:nvSpPr>
                  <p:cNvPr id="260" name="Shape 260"/>
                  <p:cNvSpPr/>
                  <p:nvPr/>
                </p:nvSpPr>
                <p:spPr>
                  <a:xfrm>
                    <a:off x="525" y="2545"/>
                    <a:ext cx="162" cy="145"/>
                  </a:xfrm>
                  <a:custGeom>
                    <a:pathLst>
                      <a:path extrusionOk="0" h="581" w="646">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1" name="Shape 261"/>
                  <p:cNvSpPr/>
                  <p:nvPr/>
                </p:nvSpPr>
                <p:spPr>
                  <a:xfrm>
                    <a:off x="518" y="2547"/>
                    <a:ext cx="162" cy="144"/>
                  </a:xfrm>
                  <a:custGeom>
                    <a:pathLst>
                      <a:path extrusionOk="0" h="577" w="646">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2" name="Shape 262"/>
                  <p:cNvSpPr/>
                  <p:nvPr/>
                </p:nvSpPr>
                <p:spPr>
                  <a:xfrm>
                    <a:off x="483" y="2650"/>
                    <a:ext cx="119" cy="404"/>
                  </a:xfrm>
                  <a:custGeom>
                    <a:pathLst>
                      <a:path extrusionOk="0" h="1617" w="479">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3" name="Shape 263"/>
                  <p:cNvSpPr/>
                  <p:nvPr/>
                </p:nvSpPr>
                <p:spPr>
                  <a:xfrm>
                    <a:off x="599" y="2569"/>
                    <a:ext cx="35" cy="31"/>
                  </a:xfrm>
                  <a:custGeom>
                    <a:pathLst>
                      <a:path extrusionOk="0" h="122" w="143">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nvGrpSpPr>
                  <p:cNvPr id="264" name="Shape 264"/>
                  <p:cNvGrpSpPr/>
                  <p:nvPr/>
                </p:nvGrpSpPr>
                <p:grpSpPr>
                  <a:xfrm>
                    <a:off x="509" y="2859"/>
                    <a:ext cx="94" cy="172"/>
                    <a:chOff x="509" y="2859"/>
                    <a:chExt cx="94" cy="172"/>
                  </a:xfrm>
                </p:grpSpPr>
                <p:sp>
                  <p:nvSpPr>
                    <p:cNvPr id="265" name="Shape 265"/>
                    <p:cNvSpPr/>
                    <p:nvPr/>
                  </p:nvSpPr>
                  <p:spPr>
                    <a:xfrm>
                      <a:off x="509" y="2992"/>
                      <a:ext cx="58" cy="39"/>
                    </a:xfrm>
                    <a:custGeom>
                      <a:pathLst>
                        <a:path extrusionOk="0" h="155" w="230">
                          <a:moveTo>
                            <a:pt x="27" y="0"/>
                          </a:moveTo>
                          <a:lnTo>
                            <a:pt x="0" y="105"/>
                          </a:lnTo>
                          <a:lnTo>
                            <a:pt x="203" y="155"/>
                          </a:lnTo>
                          <a:lnTo>
                            <a:pt x="230" y="50"/>
                          </a:lnTo>
                          <a:lnTo>
                            <a:pt x="27"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6" name="Shape 266"/>
                    <p:cNvSpPr/>
                    <p:nvPr/>
                  </p:nvSpPr>
                  <p:spPr>
                    <a:xfrm>
                      <a:off x="525" y="2936"/>
                      <a:ext cx="44" cy="40"/>
                    </a:xfrm>
                    <a:custGeom>
                      <a:pathLst>
                        <a:path extrusionOk="0" h="157" w="177">
                          <a:moveTo>
                            <a:pt x="30" y="0"/>
                          </a:moveTo>
                          <a:lnTo>
                            <a:pt x="0" y="120"/>
                          </a:lnTo>
                          <a:lnTo>
                            <a:pt x="147" y="157"/>
                          </a:lnTo>
                          <a:lnTo>
                            <a:pt x="177" y="36"/>
                          </a:lnTo>
                          <a:lnTo>
                            <a:pt x="30"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7" name="Shape 267"/>
                    <p:cNvSpPr/>
                    <p:nvPr/>
                  </p:nvSpPr>
                  <p:spPr>
                    <a:xfrm>
                      <a:off x="539" y="2885"/>
                      <a:ext cx="64" cy="43"/>
                    </a:xfrm>
                    <a:custGeom>
                      <a:pathLst>
                        <a:path extrusionOk="0" h="172" w="258">
                          <a:moveTo>
                            <a:pt x="29" y="0"/>
                          </a:moveTo>
                          <a:lnTo>
                            <a:pt x="0" y="115"/>
                          </a:lnTo>
                          <a:lnTo>
                            <a:pt x="229" y="172"/>
                          </a:lnTo>
                          <a:lnTo>
                            <a:pt x="258" y="57"/>
                          </a:lnTo>
                          <a:lnTo>
                            <a:pt x="29"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68" name="Shape 268"/>
                    <p:cNvSpPr/>
                    <p:nvPr/>
                  </p:nvSpPr>
                  <p:spPr>
                    <a:xfrm>
                      <a:off x="546" y="2859"/>
                      <a:ext cx="41" cy="36"/>
                    </a:xfrm>
                    <a:custGeom>
                      <a:pathLst>
                        <a:path extrusionOk="0" h="147" w="161">
                          <a:moveTo>
                            <a:pt x="29" y="0"/>
                          </a:moveTo>
                          <a:lnTo>
                            <a:pt x="0" y="115"/>
                          </a:lnTo>
                          <a:lnTo>
                            <a:pt x="133" y="147"/>
                          </a:lnTo>
                          <a:lnTo>
                            <a:pt x="161" y="33"/>
                          </a:lnTo>
                          <a:lnTo>
                            <a:pt x="29"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nvGrpSpPr>
                  <p:cNvPr id="269" name="Shape 269"/>
                  <p:cNvGrpSpPr/>
                  <p:nvPr/>
                </p:nvGrpSpPr>
                <p:grpSpPr>
                  <a:xfrm>
                    <a:off x="500" y="2864"/>
                    <a:ext cx="95" cy="173"/>
                    <a:chOff x="500" y="2864"/>
                    <a:chExt cx="95" cy="173"/>
                  </a:xfrm>
                </p:grpSpPr>
                <p:sp>
                  <p:nvSpPr>
                    <p:cNvPr id="270" name="Shape 270"/>
                    <p:cNvSpPr/>
                    <p:nvPr/>
                  </p:nvSpPr>
                  <p:spPr>
                    <a:xfrm>
                      <a:off x="500" y="2996"/>
                      <a:ext cx="59" cy="41"/>
                    </a:xfrm>
                    <a:custGeom>
                      <a:pathLst>
                        <a:path extrusionOk="0" h="164" w="235">
                          <a:moveTo>
                            <a:pt x="27" y="0"/>
                          </a:moveTo>
                          <a:lnTo>
                            <a:pt x="0" y="112"/>
                          </a:lnTo>
                          <a:lnTo>
                            <a:pt x="208" y="164"/>
                          </a:lnTo>
                          <a:lnTo>
                            <a:pt x="235" y="52"/>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71" name="Shape 271"/>
                    <p:cNvSpPr/>
                    <p:nvPr/>
                  </p:nvSpPr>
                  <p:spPr>
                    <a:xfrm>
                      <a:off x="517" y="2941"/>
                      <a:ext cx="43" cy="38"/>
                    </a:xfrm>
                    <a:custGeom>
                      <a:pathLst>
                        <a:path extrusionOk="0" h="151" w="173">
                          <a:moveTo>
                            <a:pt x="29" y="0"/>
                          </a:moveTo>
                          <a:lnTo>
                            <a:pt x="0" y="114"/>
                          </a:lnTo>
                          <a:lnTo>
                            <a:pt x="144" y="151"/>
                          </a:lnTo>
                          <a:lnTo>
                            <a:pt x="173" y="35"/>
                          </a:lnTo>
                          <a:lnTo>
                            <a:pt x="29"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72" name="Shape 272"/>
                    <p:cNvSpPr/>
                    <p:nvPr/>
                  </p:nvSpPr>
                  <p:spPr>
                    <a:xfrm>
                      <a:off x="532" y="2891"/>
                      <a:ext cx="63" cy="40"/>
                    </a:xfrm>
                    <a:custGeom>
                      <a:pathLst>
                        <a:path extrusionOk="0" h="162" w="252">
                          <a:moveTo>
                            <a:pt x="27" y="0"/>
                          </a:moveTo>
                          <a:lnTo>
                            <a:pt x="0" y="105"/>
                          </a:lnTo>
                          <a:lnTo>
                            <a:pt x="226" y="162"/>
                          </a:lnTo>
                          <a:lnTo>
                            <a:pt x="252" y="56"/>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73" name="Shape 273"/>
                    <p:cNvSpPr/>
                    <p:nvPr/>
                  </p:nvSpPr>
                  <p:spPr>
                    <a:xfrm>
                      <a:off x="538" y="2864"/>
                      <a:ext cx="42" cy="36"/>
                    </a:xfrm>
                    <a:custGeom>
                      <a:pathLst>
                        <a:path extrusionOk="0" h="144" w="169">
                          <a:moveTo>
                            <a:pt x="27" y="0"/>
                          </a:moveTo>
                          <a:lnTo>
                            <a:pt x="0" y="109"/>
                          </a:lnTo>
                          <a:lnTo>
                            <a:pt x="142" y="144"/>
                          </a:lnTo>
                          <a:lnTo>
                            <a:pt x="169" y="35"/>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grpSp>
        </p:grpSp>
      </p:grpSp>
      <p:sp>
        <p:nvSpPr>
          <p:cNvPr id="274" name="Shape 274"/>
          <p:cNvSpPr txBox="1"/>
          <p:nvPr>
            <p:ph idx="1" type="body"/>
          </p:nvPr>
        </p:nvSpPr>
        <p:spPr>
          <a:xfrm>
            <a:off x="2177025" y="848563"/>
            <a:ext cx="6655200" cy="25812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sz="2400">
                <a:solidFill>
                  <a:srgbClr val="000000"/>
                </a:solidFill>
              </a:rPr>
              <a:t>There is a single, standard dialect of English which is “correct” and which everyone should strive to speak.</a:t>
            </a:r>
            <a:endParaRPr sz="2400">
              <a:solidFill>
                <a:srgbClr val="000000"/>
              </a:solidFill>
            </a:endParaRPr>
          </a:p>
          <a:p>
            <a:pPr indent="0" lvl="0" marL="0" rt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lgn="ctr">
              <a:spcBef>
                <a:spcPts val="0"/>
              </a:spcBef>
              <a:spcAft>
                <a:spcPts val="0"/>
              </a:spcAft>
              <a:buNone/>
            </a:pPr>
            <a:r>
              <a:rPr b="1" lang="en"/>
              <a:t>“Standard” English </a:t>
            </a:r>
            <a:endParaRPr b="1"/>
          </a:p>
        </p:txBody>
      </p:sp>
      <p:sp>
        <p:nvSpPr>
          <p:cNvPr id="280" name="Shape 280"/>
          <p:cNvSpPr txBox="1"/>
          <p:nvPr>
            <p:ph idx="1" type="body"/>
          </p:nvPr>
        </p:nvSpPr>
        <p:spPr>
          <a:xfrm>
            <a:off x="311700" y="1536633"/>
            <a:ext cx="3999900" cy="45552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b="1" lang="en" sz="2200">
                <a:solidFill>
                  <a:srgbClr val="000000"/>
                </a:solidFill>
              </a:rPr>
              <a:t>What it is:</a:t>
            </a:r>
            <a:endParaRPr b="1" sz="2200">
              <a:solidFill>
                <a:srgbClr val="000000"/>
              </a:solidFill>
            </a:endParaRPr>
          </a:p>
          <a:p>
            <a:pPr indent="-355600" lvl="0" marL="469900" rtl="0">
              <a:spcBef>
                <a:spcPts val="0"/>
              </a:spcBef>
              <a:spcAft>
                <a:spcPts val="0"/>
              </a:spcAft>
              <a:buClr>
                <a:srgbClr val="000000"/>
              </a:buClr>
              <a:buSzPts val="1800"/>
              <a:buChar char="●"/>
            </a:pPr>
            <a:r>
              <a:rPr lang="en" sz="1800">
                <a:solidFill>
                  <a:srgbClr val="000000"/>
                </a:solidFill>
              </a:rPr>
              <a:t>A socially constructed dialect</a:t>
            </a:r>
            <a:endParaRPr sz="1800">
              <a:solidFill>
                <a:srgbClr val="000000"/>
              </a:solidFill>
            </a:endParaRPr>
          </a:p>
          <a:p>
            <a:pPr indent="-355600" lvl="0" marL="469900" rtl="0">
              <a:spcBef>
                <a:spcPts val="0"/>
              </a:spcBef>
              <a:spcAft>
                <a:spcPts val="0"/>
              </a:spcAft>
              <a:buClr>
                <a:srgbClr val="000000"/>
              </a:buClr>
              <a:buSzPts val="1800"/>
              <a:buChar char="●"/>
            </a:pPr>
            <a:r>
              <a:rPr lang="en" sz="1800">
                <a:solidFill>
                  <a:srgbClr val="000000"/>
                </a:solidFill>
              </a:rPr>
              <a:t>Historically associated with upper class and the wealth/power/prestige</a:t>
            </a:r>
            <a:endParaRPr sz="1800">
              <a:solidFill>
                <a:srgbClr val="000000"/>
              </a:solidFill>
            </a:endParaRPr>
          </a:p>
          <a:p>
            <a:pPr indent="-355600" lvl="0" marL="469900" rtl="0">
              <a:spcBef>
                <a:spcPts val="0"/>
              </a:spcBef>
              <a:spcAft>
                <a:spcPts val="0"/>
              </a:spcAft>
              <a:buClr>
                <a:srgbClr val="000000"/>
              </a:buClr>
              <a:buSzPts val="1800"/>
              <a:buChar char="●"/>
            </a:pPr>
            <a:r>
              <a:rPr lang="en" sz="1800">
                <a:solidFill>
                  <a:srgbClr val="000000"/>
                </a:solidFill>
              </a:rPr>
              <a:t> The national dialect that generally appears in print and for official purposes</a:t>
            </a:r>
            <a:endParaRPr sz="1800">
              <a:solidFill>
                <a:srgbClr val="000000"/>
              </a:solidFill>
            </a:endParaRPr>
          </a:p>
          <a:p>
            <a:pPr indent="-330200" lvl="0" marL="469900" rtl="0">
              <a:spcBef>
                <a:spcPts val="0"/>
              </a:spcBef>
              <a:spcAft>
                <a:spcPts val="0"/>
              </a:spcAft>
              <a:buClr>
                <a:srgbClr val="000000"/>
              </a:buClr>
              <a:buSzPts val="1400"/>
              <a:buChar char="●"/>
            </a:pPr>
            <a:r>
              <a:rPr lang="en" sz="1800">
                <a:solidFill>
                  <a:srgbClr val="000000"/>
                </a:solidFill>
              </a:rPr>
              <a:t>Taught in schools and students are expected to use it in their essays.</a:t>
            </a:r>
            <a:r>
              <a:rPr lang="en">
                <a:solidFill>
                  <a:srgbClr val="000000"/>
                </a:solidFill>
              </a:rPr>
              <a:t>  </a:t>
            </a:r>
            <a:endParaRPr>
              <a:solidFill>
                <a:srgbClr val="000000"/>
              </a:solidFill>
            </a:endParaRPr>
          </a:p>
        </p:txBody>
      </p:sp>
      <p:sp>
        <p:nvSpPr>
          <p:cNvPr id="281" name="Shape 281"/>
          <p:cNvSpPr txBox="1"/>
          <p:nvPr/>
        </p:nvSpPr>
        <p:spPr>
          <a:xfrm>
            <a:off x="4257075" y="1666833"/>
            <a:ext cx="4770300" cy="429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sz="1200">
              <a:solidFill>
                <a:srgbClr val="282828"/>
              </a:solidFill>
              <a:highlight>
                <a:srgbClr val="FFFFFF"/>
              </a:highlight>
              <a:latin typeface="Times New Roman"/>
              <a:ea typeface="Times New Roman"/>
              <a:cs typeface="Times New Roman"/>
              <a:sym typeface="Times New Roman"/>
            </a:endParaRPr>
          </a:p>
        </p:txBody>
      </p:sp>
      <p:sp>
        <p:nvSpPr>
          <p:cNvPr id="282" name="Shape 282"/>
          <p:cNvSpPr txBox="1"/>
          <p:nvPr>
            <p:ph idx="2" type="body"/>
          </p:nvPr>
        </p:nvSpPr>
        <p:spPr>
          <a:xfrm>
            <a:off x="4832400" y="1536633"/>
            <a:ext cx="3999900" cy="45552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b="1" lang="en" sz="2200">
                <a:solidFill>
                  <a:srgbClr val="000000"/>
                </a:solidFill>
              </a:rPr>
              <a:t>What it is not:</a:t>
            </a:r>
            <a:endParaRPr sz="22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Statistically the most frequently occurring form of English (the “most heard”)</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Encountered across the whole social spectrum, though not necessarily in equivalent use by all members of all classes.</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Imposed upon those who use it</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Produced by conscious design, it evolved over time</a:t>
            </a:r>
            <a:endParaRPr sz="1800">
              <a:solidFill>
                <a:srgbClr val="000000"/>
              </a:solidFill>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lgn="r">
              <a:spcBef>
                <a:spcPts val="0"/>
              </a:spcBef>
              <a:spcAft>
                <a:spcPts val="0"/>
              </a:spcAft>
              <a:buNone/>
            </a:pPr>
            <a:r>
              <a:rPr lang="en" sz="1200"/>
              <a:t>(“What Is 'Standard English'?" RELC Journal)</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idx="1" type="body"/>
          </p:nvPr>
        </p:nvSpPr>
        <p:spPr>
          <a:xfrm>
            <a:off x="2177025" y="3656813"/>
            <a:ext cx="6655200" cy="1941900"/>
          </a:xfrm>
          <a:prstGeom prst="rect">
            <a:avLst/>
          </a:prstGeom>
        </p:spPr>
        <p:txBody>
          <a:bodyPr anchorCtr="0" anchor="ctr" bIns="93500" lIns="93500" spcFirstLastPara="1" rIns="93500" wrap="square" tIns="93500">
            <a:noAutofit/>
          </a:bodyPr>
          <a:lstStyle/>
          <a:p>
            <a:pPr indent="0" lvl="0" marL="0" rtl="0">
              <a:spcBef>
                <a:spcPts val="0"/>
              </a:spcBef>
              <a:spcAft>
                <a:spcPts val="0"/>
              </a:spcAft>
              <a:buNone/>
            </a:pPr>
            <a:r>
              <a:rPr lang="en" sz="2400">
                <a:solidFill>
                  <a:srgbClr val="000000"/>
                </a:solidFill>
              </a:rPr>
              <a:t>Dialects are highly patterned, intricate and systematic varieties of a language </a:t>
            </a:r>
            <a:endParaRPr sz="2400">
              <a:solidFill>
                <a:srgbClr val="000000"/>
              </a:solidFill>
            </a:endParaRPr>
          </a:p>
        </p:txBody>
      </p:sp>
      <p:grpSp>
        <p:nvGrpSpPr>
          <p:cNvPr id="288" name="Shape 288"/>
          <p:cNvGrpSpPr/>
          <p:nvPr/>
        </p:nvGrpSpPr>
        <p:grpSpPr>
          <a:xfrm>
            <a:off x="595487" y="1268300"/>
            <a:ext cx="1089904" cy="1741714"/>
            <a:chOff x="5544" y="2778"/>
            <a:chExt cx="1502" cy="1800"/>
          </a:xfrm>
        </p:grpSpPr>
        <p:sp>
          <p:nvSpPr>
            <p:cNvPr id="289" name="Shape 289"/>
            <p:cNvSpPr/>
            <p:nvPr/>
          </p:nvSpPr>
          <p:spPr>
            <a:xfrm>
              <a:off x="5544" y="3495"/>
              <a:ext cx="1502" cy="261"/>
            </a:xfrm>
            <a:prstGeom prst="rect">
              <a:avLst/>
            </a:prstGeom>
          </p:spPr>
          <p:txBody>
            <a:bodyPr>
              <a:prstTxWarp prst="textPlain"/>
            </a:bodyPr>
            <a:lstStyle/>
            <a:p>
              <a:pPr lvl="0" algn="ctr"/>
              <a:r>
                <a:rPr b="0" i="0">
                  <a:ln>
                    <a:noFill/>
                  </a:ln>
                  <a:solidFill>
                    <a:srgbClr val="FF0000"/>
                  </a:solidFill>
                  <a:latin typeface="Impact"/>
                </a:rPr>
                <a:t>MYTH</a:t>
              </a:r>
            </a:p>
          </p:txBody>
        </p:sp>
        <p:grpSp>
          <p:nvGrpSpPr>
            <p:cNvPr id="290" name="Shape 290"/>
            <p:cNvGrpSpPr/>
            <p:nvPr/>
          </p:nvGrpSpPr>
          <p:grpSpPr>
            <a:xfrm>
              <a:off x="5664" y="2778"/>
              <a:ext cx="1214" cy="1800"/>
              <a:chOff x="5664" y="2778"/>
              <a:chExt cx="1214" cy="1800"/>
            </a:xfrm>
          </p:grpSpPr>
          <p:sp>
            <p:nvSpPr>
              <p:cNvPr id="291" name="Shape 291"/>
              <p:cNvSpPr/>
              <p:nvPr/>
            </p:nvSpPr>
            <p:spPr>
              <a:xfrm>
                <a:off x="5664" y="2778"/>
                <a:ext cx="1200" cy="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2" name="Shape 292"/>
              <p:cNvSpPr/>
              <p:nvPr/>
            </p:nvSpPr>
            <p:spPr>
              <a:xfrm>
                <a:off x="5992" y="3050"/>
                <a:ext cx="886" cy="1286"/>
              </a:xfrm>
              <a:custGeom>
                <a:pathLst>
                  <a:path extrusionOk="0" h="1286" w="1773">
                    <a:moveTo>
                      <a:pt x="1520" y="1286"/>
                    </a:moveTo>
                    <a:lnTo>
                      <a:pt x="1562" y="1269"/>
                    </a:lnTo>
                    <a:lnTo>
                      <a:pt x="1021" y="849"/>
                    </a:lnTo>
                    <a:lnTo>
                      <a:pt x="1049" y="814"/>
                    </a:lnTo>
                    <a:lnTo>
                      <a:pt x="1078" y="779"/>
                    </a:lnTo>
                    <a:lnTo>
                      <a:pt x="1108" y="743"/>
                    </a:lnTo>
                    <a:lnTo>
                      <a:pt x="1138" y="707"/>
                    </a:lnTo>
                    <a:lnTo>
                      <a:pt x="1168" y="671"/>
                    </a:lnTo>
                    <a:lnTo>
                      <a:pt x="1198" y="634"/>
                    </a:lnTo>
                    <a:lnTo>
                      <a:pt x="1229" y="598"/>
                    </a:lnTo>
                    <a:lnTo>
                      <a:pt x="1261" y="561"/>
                    </a:lnTo>
                    <a:lnTo>
                      <a:pt x="1270" y="549"/>
                    </a:lnTo>
                    <a:lnTo>
                      <a:pt x="1281" y="536"/>
                    </a:lnTo>
                    <a:lnTo>
                      <a:pt x="1293" y="524"/>
                    </a:lnTo>
                    <a:lnTo>
                      <a:pt x="1302" y="511"/>
                    </a:lnTo>
                    <a:lnTo>
                      <a:pt x="1309" y="504"/>
                    </a:lnTo>
                    <a:lnTo>
                      <a:pt x="1315" y="497"/>
                    </a:lnTo>
                    <a:lnTo>
                      <a:pt x="1320" y="490"/>
                    </a:lnTo>
                    <a:lnTo>
                      <a:pt x="1326" y="483"/>
                    </a:lnTo>
                    <a:lnTo>
                      <a:pt x="1339" y="469"/>
                    </a:lnTo>
                    <a:lnTo>
                      <a:pt x="1352" y="454"/>
                    </a:lnTo>
                    <a:lnTo>
                      <a:pt x="1363" y="439"/>
                    </a:lnTo>
                    <a:lnTo>
                      <a:pt x="1376" y="425"/>
                    </a:lnTo>
                    <a:lnTo>
                      <a:pt x="1402" y="395"/>
                    </a:lnTo>
                    <a:lnTo>
                      <a:pt x="1428" y="364"/>
                    </a:lnTo>
                    <a:lnTo>
                      <a:pt x="1454" y="336"/>
                    </a:lnTo>
                    <a:lnTo>
                      <a:pt x="1481" y="308"/>
                    </a:lnTo>
                    <a:lnTo>
                      <a:pt x="1505" y="280"/>
                    </a:lnTo>
                    <a:lnTo>
                      <a:pt x="1529" y="254"/>
                    </a:lnTo>
                    <a:lnTo>
                      <a:pt x="1553" y="229"/>
                    </a:lnTo>
                    <a:lnTo>
                      <a:pt x="1576" y="206"/>
                    </a:lnTo>
                    <a:lnTo>
                      <a:pt x="1596" y="183"/>
                    </a:lnTo>
                    <a:lnTo>
                      <a:pt x="1616" y="162"/>
                    </a:lnTo>
                    <a:lnTo>
                      <a:pt x="1637" y="143"/>
                    </a:lnTo>
                    <a:lnTo>
                      <a:pt x="1656" y="125"/>
                    </a:lnTo>
                    <a:lnTo>
                      <a:pt x="1672" y="109"/>
                    </a:lnTo>
                    <a:lnTo>
                      <a:pt x="1687" y="95"/>
                    </a:lnTo>
                    <a:lnTo>
                      <a:pt x="1702" y="82"/>
                    </a:lnTo>
                    <a:lnTo>
                      <a:pt x="1715" y="72"/>
                    </a:lnTo>
                    <a:lnTo>
                      <a:pt x="1749" y="44"/>
                    </a:lnTo>
                    <a:lnTo>
                      <a:pt x="1767" y="23"/>
                    </a:lnTo>
                    <a:lnTo>
                      <a:pt x="1773" y="8"/>
                    </a:lnTo>
                    <a:lnTo>
                      <a:pt x="1765" y="1"/>
                    </a:lnTo>
                    <a:lnTo>
                      <a:pt x="1747" y="0"/>
                    </a:lnTo>
                    <a:lnTo>
                      <a:pt x="1721" y="6"/>
                    </a:lnTo>
                    <a:lnTo>
                      <a:pt x="1685" y="19"/>
                    </a:lnTo>
                    <a:lnTo>
                      <a:pt x="1644" y="37"/>
                    </a:lnTo>
                    <a:lnTo>
                      <a:pt x="1631" y="44"/>
                    </a:lnTo>
                    <a:lnTo>
                      <a:pt x="1615" y="53"/>
                    </a:lnTo>
                    <a:lnTo>
                      <a:pt x="1594" y="65"/>
                    </a:lnTo>
                    <a:lnTo>
                      <a:pt x="1568" y="79"/>
                    </a:lnTo>
                    <a:lnTo>
                      <a:pt x="1540" y="95"/>
                    </a:lnTo>
                    <a:lnTo>
                      <a:pt x="1508" y="113"/>
                    </a:lnTo>
                    <a:lnTo>
                      <a:pt x="1473" y="133"/>
                    </a:lnTo>
                    <a:lnTo>
                      <a:pt x="1436" y="155"/>
                    </a:lnTo>
                    <a:lnTo>
                      <a:pt x="1419" y="165"/>
                    </a:lnTo>
                    <a:lnTo>
                      <a:pt x="1400" y="175"/>
                    </a:lnTo>
                    <a:lnTo>
                      <a:pt x="1382" y="185"/>
                    </a:lnTo>
                    <a:lnTo>
                      <a:pt x="1363" y="197"/>
                    </a:lnTo>
                    <a:lnTo>
                      <a:pt x="1345" y="207"/>
                    </a:lnTo>
                    <a:lnTo>
                      <a:pt x="1324" y="219"/>
                    </a:lnTo>
                    <a:lnTo>
                      <a:pt x="1306" y="230"/>
                    </a:lnTo>
                    <a:lnTo>
                      <a:pt x="1285" y="241"/>
                    </a:lnTo>
                    <a:lnTo>
                      <a:pt x="1252" y="260"/>
                    </a:lnTo>
                    <a:lnTo>
                      <a:pt x="1218" y="280"/>
                    </a:lnTo>
                    <a:lnTo>
                      <a:pt x="1185" y="301"/>
                    </a:lnTo>
                    <a:lnTo>
                      <a:pt x="1149" y="322"/>
                    </a:lnTo>
                    <a:lnTo>
                      <a:pt x="1112" y="343"/>
                    </a:lnTo>
                    <a:lnTo>
                      <a:pt x="1077" y="364"/>
                    </a:lnTo>
                    <a:lnTo>
                      <a:pt x="1039" y="386"/>
                    </a:lnTo>
                    <a:lnTo>
                      <a:pt x="1002" y="408"/>
                    </a:lnTo>
                    <a:lnTo>
                      <a:pt x="963" y="430"/>
                    </a:lnTo>
                    <a:lnTo>
                      <a:pt x="926" y="453"/>
                    </a:lnTo>
                    <a:lnTo>
                      <a:pt x="887" y="476"/>
                    </a:lnTo>
                    <a:lnTo>
                      <a:pt x="848" y="499"/>
                    </a:lnTo>
                    <a:lnTo>
                      <a:pt x="808" y="523"/>
                    </a:lnTo>
                    <a:lnTo>
                      <a:pt x="769" y="546"/>
                    </a:lnTo>
                    <a:lnTo>
                      <a:pt x="730" y="570"/>
                    </a:lnTo>
                    <a:lnTo>
                      <a:pt x="691" y="592"/>
                    </a:lnTo>
                    <a:lnTo>
                      <a:pt x="481" y="428"/>
                    </a:lnTo>
                    <a:lnTo>
                      <a:pt x="445" y="442"/>
                    </a:lnTo>
                    <a:lnTo>
                      <a:pt x="496" y="422"/>
                    </a:lnTo>
                    <a:lnTo>
                      <a:pt x="417" y="352"/>
                    </a:lnTo>
                    <a:lnTo>
                      <a:pt x="155" y="114"/>
                    </a:lnTo>
                    <a:lnTo>
                      <a:pt x="0" y="178"/>
                    </a:lnTo>
                    <a:lnTo>
                      <a:pt x="334" y="387"/>
                    </a:lnTo>
                    <a:lnTo>
                      <a:pt x="430" y="449"/>
                    </a:lnTo>
                    <a:lnTo>
                      <a:pt x="440" y="445"/>
                    </a:lnTo>
                    <a:lnTo>
                      <a:pt x="656" y="613"/>
                    </a:lnTo>
                    <a:lnTo>
                      <a:pt x="643" y="621"/>
                    </a:lnTo>
                    <a:lnTo>
                      <a:pt x="630" y="629"/>
                    </a:lnTo>
                    <a:lnTo>
                      <a:pt x="617" y="636"/>
                    </a:lnTo>
                    <a:lnTo>
                      <a:pt x="605" y="644"/>
                    </a:lnTo>
                    <a:lnTo>
                      <a:pt x="592" y="652"/>
                    </a:lnTo>
                    <a:lnTo>
                      <a:pt x="579" y="659"/>
                    </a:lnTo>
                    <a:lnTo>
                      <a:pt x="566" y="667"/>
                    </a:lnTo>
                    <a:lnTo>
                      <a:pt x="553" y="675"/>
                    </a:lnTo>
                    <a:lnTo>
                      <a:pt x="518" y="696"/>
                    </a:lnTo>
                    <a:lnTo>
                      <a:pt x="483" y="716"/>
                    </a:lnTo>
                    <a:lnTo>
                      <a:pt x="449" y="737"/>
                    </a:lnTo>
                    <a:lnTo>
                      <a:pt x="414" y="758"/>
                    </a:lnTo>
                    <a:lnTo>
                      <a:pt x="380" y="779"/>
                    </a:lnTo>
                    <a:lnTo>
                      <a:pt x="347" y="799"/>
                    </a:lnTo>
                    <a:lnTo>
                      <a:pt x="315" y="818"/>
                    </a:lnTo>
                    <a:lnTo>
                      <a:pt x="283" y="838"/>
                    </a:lnTo>
                    <a:lnTo>
                      <a:pt x="267" y="849"/>
                    </a:lnTo>
                    <a:lnTo>
                      <a:pt x="250" y="858"/>
                    </a:lnTo>
                    <a:lnTo>
                      <a:pt x="235" y="868"/>
                    </a:lnTo>
                    <a:lnTo>
                      <a:pt x="218" y="878"/>
                    </a:lnTo>
                    <a:lnTo>
                      <a:pt x="203" y="887"/>
                    </a:lnTo>
                    <a:lnTo>
                      <a:pt x="188" y="897"/>
                    </a:lnTo>
                    <a:lnTo>
                      <a:pt x="174" y="906"/>
                    </a:lnTo>
                    <a:lnTo>
                      <a:pt x="159" y="915"/>
                    </a:lnTo>
                    <a:lnTo>
                      <a:pt x="133" y="933"/>
                    </a:lnTo>
                    <a:lnTo>
                      <a:pt x="120" y="946"/>
                    </a:lnTo>
                    <a:lnTo>
                      <a:pt x="114" y="954"/>
                    </a:lnTo>
                    <a:lnTo>
                      <a:pt x="114" y="961"/>
                    </a:lnTo>
                    <a:lnTo>
                      <a:pt x="116" y="966"/>
                    </a:lnTo>
                    <a:lnTo>
                      <a:pt x="114" y="973"/>
                    </a:lnTo>
                    <a:lnTo>
                      <a:pt x="108" y="981"/>
                    </a:lnTo>
                    <a:lnTo>
                      <a:pt x="93" y="992"/>
                    </a:lnTo>
                    <a:lnTo>
                      <a:pt x="84" y="1003"/>
                    </a:lnTo>
                    <a:lnTo>
                      <a:pt x="92" y="1009"/>
                    </a:lnTo>
                    <a:lnTo>
                      <a:pt x="107" y="1014"/>
                    </a:lnTo>
                    <a:lnTo>
                      <a:pt x="120" y="1023"/>
                    </a:lnTo>
                    <a:lnTo>
                      <a:pt x="140" y="1042"/>
                    </a:lnTo>
                    <a:lnTo>
                      <a:pt x="168" y="1062"/>
                    </a:lnTo>
                    <a:lnTo>
                      <a:pt x="201" y="1081"/>
                    </a:lnTo>
                    <a:lnTo>
                      <a:pt x="237" y="1100"/>
                    </a:lnTo>
                    <a:lnTo>
                      <a:pt x="278" y="1116"/>
                    </a:lnTo>
                    <a:lnTo>
                      <a:pt x="319" y="1133"/>
                    </a:lnTo>
                    <a:lnTo>
                      <a:pt x="363" y="1148"/>
                    </a:lnTo>
                    <a:lnTo>
                      <a:pt x="408" y="1161"/>
                    </a:lnTo>
                    <a:lnTo>
                      <a:pt x="451" y="1173"/>
                    </a:lnTo>
                    <a:lnTo>
                      <a:pt x="494" y="1183"/>
                    </a:lnTo>
                    <a:lnTo>
                      <a:pt x="535" y="1190"/>
                    </a:lnTo>
                    <a:lnTo>
                      <a:pt x="574" y="1196"/>
                    </a:lnTo>
                    <a:lnTo>
                      <a:pt x="607" y="1199"/>
                    </a:lnTo>
                    <a:lnTo>
                      <a:pt x="637" y="1199"/>
                    </a:lnTo>
                    <a:lnTo>
                      <a:pt x="661" y="1197"/>
                    </a:lnTo>
                    <a:lnTo>
                      <a:pt x="678" y="1190"/>
                    </a:lnTo>
                    <a:lnTo>
                      <a:pt x="687" y="1188"/>
                    </a:lnTo>
                    <a:lnTo>
                      <a:pt x="699" y="1187"/>
                    </a:lnTo>
                    <a:lnTo>
                      <a:pt x="710" y="1188"/>
                    </a:lnTo>
                    <a:lnTo>
                      <a:pt x="725" y="1188"/>
                    </a:lnTo>
                    <a:lnTo>
                      <a:pt x="738" y="1188"/>
                    </a:lnTo>
                    <a:lnTo>
                      <a:pt x="749" y="1186"/>
                    </a:lnTo>
                    <a:lnTo>
                      <a:pt x="760" y="1181"/>
                    </a:lnTo>
                    <a:lnTo>
                      <a:pt x="769" y="1172"/>
                    </a:lnTo>
                    <a:lnTo>
                      <a:pt x="779" y="1158"/>
                    </a:lnTo>
                    <a:lnTo>
                      <a:pt x="792" y="1140"/>
                    </a:lnTo>
                    <a:lnTo>
                      <a:pt x="807" y="1121"/>
                    </a:lnTo>
                    <a:lnTo>
                      <a:pt x="823" y="1097"/>
                    </a:lnTo>
                    <a:lnTo>
                      <a:pt x="844" y="1071"/>
                    </a:lnTo>
                    <a:lnTo>
                      <a:pt x="866" y="1042"/>
                    </a:lnTo>
                    <a:lnTo>
                      <a:pt x="890" y="1011"/>
                    </a:lnTo>
                    <a:lnTo>
                      <a:pt x="916" y="978"/>
                    </a:lnTo>
                    <a:lnTo>
                      <a:pt x="926" y="966"/>
                    </a:lnTo>
                    <a:lnTo>
                      <a:pt x="935" y="956"/>
                    </a:lnTo>
                    <a:lnTo>
                      <a:pt x="944" y="945"/>
                    </a:lnTo>
                    <a:lnTo>
                      <a:pt x="954" y="933"/>
                    </a:lnTo>
                    <a:lnTo>
                      <a:pt x="963" y="922"/>
                    </a:lnTo>
                    <a:lnTo>
                      <a:pt x="972" y="909"/>
                    </a:lnTo>
                    <a:lnTo>
                      <a:pt x="982" y="898"/>
                    </a:lnTo>
                    <a:lnTo>
                      <a:pt x="991" y="885"/>
                    </a:lnTo>
                    <a:lnTo>
                      <a:pt x="993" y="883"/>
                    </a:lnTo>
                    <a:lnTo>
                      <a:pt x="995" y="882"/>
                    </a:lnTo>
                    <a:lnTo>
                      <a:pt x="995" y="880"/>
                    </a:lnTo>
                    <a:lnTo>
                      <a:pt x="996" y="879"/>
                    </a:lnTo>
                    <a:lnTo>
                      <a:pt x="1520" y="1286"/>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3" name="Shape 293"/>
              <p:cNvSpPr/>
              <p:nvPr/>
            </p:nvSpPr>
            <p:spPr>
              <a:xfrm>
                <a:off x="5724" y="2812"/>
                <a:ext cx="419" cy="469"/>
              </a:xfrm>
              <a:custGeom>
                <a:pathLst>
                  <a:path extrusionOk="0" h="469" w="838">
                    <a:moveTo>
                      <a:pt x="82" y="375"/>
                    </a:moveTo>
                    <a:lnTo>
                      <a:pt x="39" y="335"/>
                    </a:lnTo>
                    <a:lnTo>
                      <a:pt x="11" y="291"/>
                    </a:lnTo>
                    <a:lnTo>
                      <a:pt x="0" y="246"/>
                    </a:lnTo>
                    <a:lnTo>
                      <a:pt x="4" y="201"/>
                    </a:lnTo>
                    <a:lnTo>
                      <a:pt x="23" y="158"/>
                    </a:lnTo>
                    <a:lnTo>
                      <a:pt x="56" y="116"/>
                    </a:lnTo>
                    <a:lnTo>
                      <a:pt x="104" y="78"/>
                    </a:lnTo>
                    <a:lnTo>
                      <a:pt x="168" y="46"/>
                    </a:lnTo>
                    <a:lnTo>
                      <a:pt x="203" y="33"/>
                    </a:lnTo>
                    <a:lnTo>
                      <a:pt x="240" y="22"/>
                    </a:lnTo>
                    <a:lnTo>
                      <a:pt x="279" y="13"/>
                    </a:lnTo>
                    <a:lnTo>
                      <a:pt x="319" y="7"/>
                    </a:lnTo>
                    <a:lnTo>
                      <a:pt x="358" y="2"/>
                    </a:lnTo>
                    <a:lnTo>
                      <a:pt x="399" y="0"/>
                    </a:lnTo>
                    <a:lnTo>
                      <a:pt x="440" y="0"/>
                    </a:lnTo>
                    <a:lnTo>
                      <a:pt x="479" y="2"/>
                    </a:lnTo>
                    <a:lnTo>
                      <a:pt x="520" y="7"/>
                    </a:lnTo>
                    <a:lnTo>
                      <a:pt x="557" y="13"/>
                    </a:lnTo>
                    <a:lnTo>
                      <a:pt x="596" y="21"/>
                    </a:lnTo>
                    <a:lnTo>
                      <a:pt x="631" y="32"/>
                    </a:lnTo>
                    <a:lnTo>
                      <a:pt x="667" y="44"/>
                    </a:lnTo>
                    <a:lnTo>
                      <a:pt x="698" y="59"/>
                    </a:lnTo>
                    <a:lnTo>
                      <a:pt x="728" y="75"/>
                    </a:lnTo>
                    <a:lnTo>
                      <a:pt x="756" y="94"/>
                    </a:lnTo>
                    <a:lnTo>
                      <a:pt x="799" y="135"/>
                    </a:lnTo>
                    <a:lnTo>
                      <a:pt x="827" y="178"/>
                    </a:lnTo>
                    <a:lnTo>
                      <a:pt x="838" y="223"/>
                    </a:lnTo>
                    <a:lnTo>
                      <a:pt x="834" y="268"/>
                    </a:lnTo>
                    <a:lnTo>
                      <a:pt x="816" y="312"/>
                    </a:lnTo>
                    <a:lnTo>
                      <a:pt x="782" y="353"/>
                    </a:lnTo>
                    <a:lnTo>
                      <a:pt x="734" y="391"/>
                    </a:lnTo>
                    <a:lnTo>
                      <a:pt x="670" y="423"/>
                    </a:lnTo>
                    <a:lnTo>
                      <a:pt x="635" y="437"/>
                    </a:lnTo>
                    <a:lnTo>
                      <a:pt x="598" y="447"/>
                    </a:lnTo>
                    <a:lnTo>
                      <a:pt x="559" y="457"/>
                    </a:lnTo>
                    <a:lnTo>
                      <a:pt x="520" y="463"/>
                    </a:lnTo>
                    <a:lnTo>
                      <a:pt x="481" y="467"/>
                    </a:lnTo>
                    <a:lnTo>
                      <a:pt x="440" y="469"/>
                    </a:lnTo>
                    <a:lnTo>
                      <a:pt x="399" y="469"/>
                    </a:lnTo>
                    <a:lnTo>
                      <a:pt x="359" y="467"/>
                    </a:lnTo>
                    <a:lnTo>
                      <a:pt x="319" y="463"/>
                    </a:lnTo>
                    <a:lnTo>
                      <a:pt x="281" y="457"/>
                    </a:lnTo>
                    <a:lnTo>
                      <a:pt x="242" y="448"/>
                    </a:lnTo>
                    <a:lnTo>
                      <a:pt x="207" y="438"/>
                    </a:lnTo>
                    <a:lnTo>
                      <a:pt x="171" y="425"/>
                    </a:lnTo>
                    <a:lnTo>
                      <a:pt x="140" y="411"/>
                    </a:lnTo>
                    <a:lnTo>
                      <a:pt x="110" y="394"/>
                    </a:lnTo>
                    <a:lnTo>
                      <a:pt x="82" y="375"/>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4" name="Shape 294"/>
              <p:cNvSpPr/>
              <p:nvPr/>
            </p:nvSpPr>
            <p:spPr>
              <a:xfrm>
                <a:off x="6749" y="4316"/>
                <a:ext cx="51" cy="59"/>
              </a:xfrm>
              <a:custGeom>
                <a:pathLst>
                  <a:path extrusionOk="0" h="59" w="102">
                    <a:moveTo>
                      <a:pt x="56" y="0"/>
                    </a:moveTo>
                    <a:lnTo>
                      <a:pt x="0" y="23"/>
                    </a:lnTo>
                    <a:lnTo>
                      <a:pt x="48" y="59"/>
                    </a:lnTo>
                    <a:lnTo>
                      <a:pt x="102" y="36"/>
                    </a:lnTo>
                    <a:lnTo>
                      <a:pt x="56" y="0"/>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5" name="Shape 295"/>
              <p:cNvSpPr/>
              <p:nvPr/>
            </p:nvSpPr>
            <p:spPr>
              <a:xfrm>
                <a:off x="6776" y="4355"/>
                <a:ext cx="76" cy="103"/>
              </a:xfrm>
              <a:custGeom>
                <a:pathLst>
                  <a:path extrusionOk="0" h="103" w="153">
                    <a:moveTo>
                      <a:pt x="0" y="18"/>
                    </a:moveTo>
                    <a:lnTo>
                      <a:pt x="129" y="103"/>
                    </a:lnTo>
                    <a:lnTo>
                      <a:pt x="153" y="93"/>
                    </a:lnTo>
                    <a:lnTo>
                      <a:pt x="43" y="0"/>
                    </a:lnTo>
                    <a:lnTo>
                      <a:pt x="0" y="18"/>
                    </a:lnTo>
                    <a:close/>
                  </a:path>
                </a:pathLst>
              </a:custGeom>
              <a:solidFill>
                <a:srgbClr val="BAC1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6" name="Shape 296"/>
              <p:cNvSpPr/>
              <p:nvPr/>
            </p:nvSpPr>
            <p:spPr>
              <a:xfrm>
                <a:off x="5693" y="2810"/>
                <a:ext cx="426" cy="477"/>
              </a:xfrm>
              <a:custGeom>
                <a:pathLst>
                  <a:path extrusionOk="0" h="477" w="852">
                    <a:moveTo>
                      <a:pt x="681" y="430"/>
                    </a:moveTo>
                    <a:lnTo>
                      <a:pt x="744" y="398"/>
                    </a:lnTo>
                    <a:lnTo>
                      <a:pt x="795" y="360"/>
                    </a:lnTo>
                    <a:lnTo>
                      <a:pt x="830" y="318"/>
                    </a:lnTo>
                    <a:lnTo>
                      <a:pt x="849" y="273"/>
                    </a:lnTo>
                    <a:lnTo>
                      <a:pt x="852" y="227"/>
                    </a:lnTo>
                    <a:lnTo>
                      <a:pt x="841" y="182"/>
                    </a:lnTo>
                    <a:lnTo>
                      <a:pt x="813" y="138"/>
                    </a:lnTo>
                    <a:lnTo>
                      <a:pt x="769" y="96"/>
                    </a:lnTo>
                    <a:lnTo>
                      <a:pt x="741" y="77"/>
                    </a:lnTo>
                    <a:lnTo>
                      <a:pt x="711" y="61"/>
                    </a:lnTo>
                    <a:lnTo>
                      <a:pt x="677" y="45"/>
                    </a:lnTo>
                    <a:lnTo>
                      <a:pt x="642" y="33"/>
                    </a:lnTo>
                    <a:lnTo>
                      <a:pt x="605" y="22"/>
                    </a:lnTo>
                    <a:lnTo>
                      <a:pt x="568" y="13"/>
                    </a:lnTo>
                    <a:lnTo>
                      <a:pt x="527" y="7"/>
                    </a:lnTo>
                    <a:lnTo>
                      <a:pt x="488" y="2"/>
                    </a:lnTo>
                    <a:lnTo>
                      <a:pt x="447" y="0"/>
                    </a:lnTo>
                    <a:lnTo>
                      <a:pt x="406" y="0"/>
                    </a:lnTo>
                    <a:lnTo>
                      <a:pt x="365" y="2"/>
                    </a:lnTo>
                    <a:lnTo>
                      <a:pt x="324" y="7"/>
                    </a:lnTo>
                    <a:lnTo>
                      <a:pt x="285" y="13"/>
                    </a:lnTo>
                    <a:lnTo>
                      <a:pt x="245" y="22"/>
                    </a:lnTo>
                    <a:lnTo>
                      <a:pt x="206" y="34"/>
                    </a:lnTo>
                    <a:lnTo>
                      <a:pt x="171" y="47"/>
                    </a:lnTo>
                    <a:lnTo>
                      <a:pt x="108" y="79"/>
                    </a:lnTo>
                    <a:lnTo>
                      <a:pt x="57" y="118"/>
                    </a:lnTo>
                    <a:lnTo>
                      <a:pt x="22" y="160"/>
                    </a:lnTo>
                    <a:lnTo>
                      <a:pt x="3" y="204"/>
                    </a:lnTo>
                    <a:lnTo>
                      <a:pt x="0" y="250"/>
                    </a:lnTo>
                    <a:lnTo>
                      <a:pt x="11" y="296"/>
                    </a:lnTo>
                    <a:lnTo>
                      <a:pt x="39" y="340"/>
                    </a:lnTo>
                    <a:lnTo>
                      <a:pt x="84" y="381"/>
                    </a:lnTo>
                    <a:lnTo>
                      <a:pt x="111" y="400"/>
                    </a:lnTo>
                    <a:lnTo>
                      <a:pt x="141" y="417"/>
                    </a:lnTo>
                    <a:lnTo>
                      <a:pt x="175" y="433"/>
                    </a:lnTo>
                    <a:lnTo>
                      <a:pt x="210" y="445"/>
                    </a:lnTo>
                    <a:lnTo>
                      <a:pt x="247" y="455"/>
                    </a:lnTo>
                    <a:lnTo>
                      <a:pt x="285" y="465"/>
                    </a:lnTo>
                    <a:lnTo>
                      <a:pt x="324" y="471"/>
                    </a:lnTo>
                    <a:lnTo>
                      <a:pt x="365" y="475"/>
                    </a:lnTo>
                    <a:lnTo>
                      <a:pt x="406" y="477"/>
                    </a:lnTo>
                    <a:lnTo>
                      <a:pt x="447" y="477"/>
                    </a:lnTo>
                    <a:lnTo>
                      <a:pt x="488" y="475"/>
                    </a:lnTo>
                    <a:lnTo>
                      <a:pt x="528" y="471"/>
                    </a:lnTo>
                    <a:lnTo>
                      <a:pt x="568" y="465"/>
                    </a:lnTo>
                    <a:lnTo>
                      <a:pt x="607" y="455"/>
                    </a:lnTo>
                    <a:lnTo>
                      <a:pt x="644" y="444"/>
                    </a:lnTo>
                    <a:lnTo>
                      <a:pt x="681" y="4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7" name="Shape 297"/>
              <p:cNvSpPr/>
              <p:nvPr/>
            </p:nvSpPr>
            <p:spPr>
              <a:xfrm>
                <a:off x="5699" y="2819"/>
                <a:ext cx="413" cy="461"/>
              </a:xfrm>
              <a:custGeom>
                <a:pathLst>
                  <a:path extrusionOk="0" h="461" w="825">
                    <a:moveTo>
                      <a:pt x="82" y="368"/>
                    </a:moveTo>
                    <a:lnTo>
                      <a:pt x="39" y="328"/>
                    </a:lnTo>
                    <a:lnTo>
                      <a:pt x="11" y="285"/>
                    </a:lnTo>
                    <a:lnTo>
                      <a:pt x="0" y="241"/>
                    </a:lnTo>
                    <a:lnTo>
                      <a:pt x="3" y="196"/>
                    </a:lnTo>
                    <a:lnTo>
                      <a:pt x="22" y="154"/>
                    </a:lnTo>
                    <a:lnTo>
                      <a:pt x="56" y="113"/>
                    </a:lnTo>
                    <a:lnTo>
                      <a:pt x="104" y="77"/>
                    </a:lnTo>
                    <a:lnTo>
                      <a:pt x="165" y="45"/>
                    </a:lnTo>
                    <a:lnTo>
                      <a:pt x="201" y="32"/>
                    </a:lnTo>
                    <a:lnTo>
                      <a:pt x="238" y="21"/>
                    </a:lnTo>
                    <a:lnTo>
                      <a:pt x="275" y="12"/>
                    </a:lnTo>
                    <a:lnTo>
                      <a:pt x="314" y="6"/>
                    </a:lnTo>
                    <a:lnTo>
                      <a:pt x="354" y="2"/>
                    </a:lnTo>
                    <a:lnTo>
                      <a:pt x="393" y="0"/>
                    </a:lnTo>
                    <a:lnTo>
                      <a:pt x="434" y="0"/>
                    </a:lnTo>
                    <a:lnTo>
                      <a:pt x="473" y="2"/>
                    </a:lnTo>
                    <a:lnTo>
                      <a:pt x="512" y="6"/>
                    </a:lnTo>
                    <a:lnTo>
                      <a:pt x="549" y="12"/>
                    </a:lnTo>
                    <a:lnTo>
                      <a:pt x="586" y="20"/>
                    </a:lnTo>
                    <a:lnTo>
                      <a:pt x="622" y="31"/>
                    </a:lnTo>
                    <a:lnTo>
                      <a:pt x="655" y="43"/>
                    </a:lnTo>
                    <a:lnTo>
                      <a:pt x="687" y="58"/>
                    </a:lnTo>
                    <a:lnTo>
                      <a:pt x="717" y="75"/>
                    </a:lnTo>
                    <a:lnTo>
                      <a:pt x="743" y="92"/>
                    </a:lnTo>
                    <a:lnTo>
                      <a:pt x="785" y="132"/>
                    </a:lnTo>
                    <a:lnTo>
                      <a:pt x="813" y="176"/>
                    </a:lnTo>
                    <a:lnTo>
                      <a:pt x="825" y="219"/>
                    </a:lnTo>
                    <a:lnTo>
                      <a:pt x="821" y="263"/>
                    </a:lnTo>
                    <a:lnTo>
                      <a:pt x="802" y="307"/>
                    </a:lnTo>
                    <a:lnTo>
                      <a:pt x="769" y="347"/>
                    </a:lnTo>
                    <a:lnTo>
                      <a:pt x="720" y="384"/>
                    </a:lnTo>
                    <a:lnTo>
                      <a:pt x="659" y="415"/>
                    </a:lnTo>
                    <a:lnTo>
                      <a:pt x="623" y="429"/>
                    </a:lnTo>
                    <a:lnTo>
                      <a:pt x="588" y="439"/>
                    </a:lnTo>
                    <a:lnTo>
                      <a:pt x="549" y="447"/>
                    </a:lnTo>
                    <a:lnTo>
                      <a:pt x="510" y="455"/>
                    </a:lnTo>
                    <a:lnTo>
                      <a:pt x="471" y="459"/>
                    </a:lnTo>
                    <a:lnTo>
                      <a:pt x="432" y="461"/>
                    </a:lnTo>
                    <a:lnTo>
                      <a:pt x="393" y="461"/>
                    </a:lnTo>
                    <a:lnTo>
                      <a:pt x="354" y="459"/>
                    </a:lnTo>
                    <a:lnTo>
                      <a:pt x="314" y="455"/>
                    </a:lnTo>
                    <a:lnTo>
                      <a:pt x="275" y="449"/>
                    </a:lnTo>
                    <a:lnTo>
                      <a:pt x="240" y="440"/>
                    </a:lnTo>
                    <a:lnTo>
                      <a:pt x="203" y="430"/>
                    </a:lnTo>
                    <a:lnTo>
                      <a:pt x="169" y="417"/>
                    </a:lnTo>
                    <a:lnTo>
                      <a:pt x="138" y="403"/>
                    </a:lnTo>
                    <a:lnTo>
                      <a:pt x="108" y="386"/>
                    </a:lnTo>
                    <a:lnTo>
                      <a:pt x="82" y="368"/>
                    </a:lnTo>
                    <a:close/>
                  </a:path>
                </a:pathLst>
              </a:custGeom>
              <a:solidFill>
                <a:srgbClr val="FFFC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8" name="Shape 298"/>
              <p:cNvSpPr/>
              <p:nvPr/>
            </p:nvSpPr>
            <p:spPr>
              <a:xfrm>
                <a:off x="5703" y="2823"/>
                <a:ext cx="405" cy="453"/>
              </a:xfrm>
              <a:custGeom>
                <a:pathLst>
                  <a:path extrusionOk="0" h="453" w="810">
                    <a:moveTo>
                      <a:pt x="80" y="361"/>
                    </a:moveTo>
                    <a:lnTo>
                      <a:pt x="39" y="322"/>
                    </a:lnTo>
                    <a:lnTo>
                      <a:pt x="11" y="280"/>
                    </a:lnTo>
                    <a:lnTo>
                      <a:pt x="0" y="237"/>
                    </a:lnTo>
                    <a:lnTo>
                      <a:pt x="6" y="194"/>
                    </a:lnTo>
                    <a:lnTo>
                      <a:pt x="23" y="152"/>
                    </a:lnTo>
                    <a:lnTo>
                      <a:pt x="56" y="111"/>
                    </a:lnTo>
                    <a:lnTo>
                      <a:pt x="103" y="76"/>
                    </a:lnTo>
                    <a:lnTo>
                      <a:pt x="164" y="45"/>
                    </a:lnTo>
                    <a:lnTo>
                      <a:pt x="198" y="32"/>
                    </a:lnTo>
                    <a:lnTo>
                      <a:pt x="235" y="21"/>
                    </a:lnTo>
                    <a:lnTo>
                      <a:pt x="272" y="12"/>
                    </a:lnTo>
                    <a:lnTo>
                      <a:pt x="309" y="6"/>
                    </a:lnTo>
                    <a:lnTo>
                      <a:pt x="348" y="2"/>
                    </a:lnTo>
                    <a:lnTo>
                      <a:pt x="386" y="0"/>
                    </a:lnTo>
                    <a:lnTo>
                      <a:pt x="425" y="0"/>
                    </a:lnTo>
                    <a:lnTo>
                      <a:pt x="464" y="2"/>
                    </a:lnTo>
                    <a:lnTo>
                      <a:pt x="501" y="6"/>
                    </a:lnTo>
                    <a:lnTo>
                      <a:pt x="538" y="12"/>
                    </a:lnTo>
                    <a:lnTo>
                      <a:pt x="576" y="21"/>
                    </a:lnTo>
                    <a:lnTo>
                      <a:pt x="611" y="30"/>
                    </a:lnTo>
                    <a:lnTo>
                      <a:pt x="643" y="42"/>
                    </a:lnTo>
                    <a:lnTo>
                      <a:pt x="674" y="57"/>
                    </a:lnTo>
                    <a:lnTo>
                      <a:pt x="704" y="73"/>
                    </a:lnTo>
                    <a:lnTo>
                      <a:pt x="730" y="90"/>
                    </a:lnTo>
                    <a:lnTo>
                      <a:pt x="773" y="130"/>
                    </a:lnTo>
                    <a:lnTo>
                      <a:pt x="799" y="172"/>
                    </a:lnTo>
                    <a:lnTo>
                      <a:pt x="810" y="215"/>
                    </a:lnTo>
                    <a:lnTo>
                      <a:pt x="806" y="258"/>
                    </a:lnTo>
                    <a:lnTo>
                      <a:pt x="788" y="301"/>
                    </a:lnTo>
                    <a:lnTo>
                      <a:pt x="756" y="340"/>
                    </a:lnTo>
                    <a:lnTo>
                      <a:pt x="708" y="377"/>
                    </a:lnTo>
                    <a:lnTo>
                      <a:pt x="648" y="408"/>
                    </a:lnTo>
                    <a:lnTo>
                      <a:pt x="615" y="421"/>
                    </a:lnTo>
                    <a:lnTo>
                      <a:pt x="577" y="431"/>
                    </a:lnTo>
                    <a:lnTo>
                      <a:pt x="540" y="440"/>
                    </a:lnTo>
                    <a:lnTo>
                      <a:pt x="503" y="447"/>
                    </a:lnTo>
                    <a:lnTo>
                      <a:pt x="464" y="451"/>
                    </a:lnTo>
                    <a:lnTo>
                      <a:pt x="425" y="453"/>
                    </a:lnTo>
                    <a:lnTo>
                      <a:pt x="386" y="453"/>
                    </a:lnTo>
                    <a:lnTo>
                      <a:pt x="348" y="450"/>
                    </a:lnTo>
                    <a:lnTo>
                      <a:pt x="309" y="447"/>
                    </a:lnTo>
                    <a:lnTo>
                      <a:pt x="272" y="440"/>
                    </a:lnTo>
                    <a:lnTo>
                      <a:pt x="235" y="432"/>
                    </a:lnTo>
                    <a:lnTo>
                      <a:pt x="201" y="422"/>
                    </a:lnTo>
                    <a:lnTo>
                      <a:pt x="168" y="409"/>
                    </a:lnTo>
                    <a:lnTo>
                      <a:pt x="136" y="396"/>
                    </a:lnTo>
                    <a:lnTo>
                      <a:pt x="106" y="379"/>
                    </a:lnTo>
                    <a:lnTo>
                      <a:pt x="80" y="361"/>
                    </a:lnTo>
                    <a:close/>
                  </a:path>
                </a:pathLst>
              </a:custGeom>
              <a:solidFill>
                <a:srgbClr val="FFFC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299" name="Shape 299"/>
              <p:cNvSpPr/>
              <p:nvPr/>
            </p:nvSpPr>
            <p:spPr>
              <a:xfrm>
                <a:off x="5708" y="2827"/>
                <a:ext cx="397" cy="444"/>
              </a:xfrm>
              <a:custGeom>
                <a:pathLst>
                  <a:path extrusionOk="0" h="444" w="793">
                    <a:moveTo>
                      <a:pt x="78" y="355"/>
                    </a:moveTo>
                    <a:lnTo>
                      <a:pt x="37" y="317"/>
                    </a:lnTo>
                    <a:lnTo>
                      <a:pt x="11" y="275"/>
                    </a:lnTo>
                    <a:lnTo>
                      <a:pt x="0" y="232"/>
                    </a:lnTo>
                    <a:lnTo>
                      <a:pt x="3" y="190"/>
                    </a:lnTo>
                    <a:lnTo>
                      <a:pt x="20" y="148"/>
                    </a:lnTo>
                    <a:lnTo>
                      <a:pt x="54" y="109"/>
                    </a:lnTo>
                    <a:lnTo>
                      <a:pt x="98" y="74"/>
                    </a:lnTo>
                    <a:lnTo>
                      <a:pt x="158" y="44"/>
                    </a:lnTo>
                    <a:lnTo>
                      <a:pt x="191" y="31"/>
                    </a:lnTo>
                    <a:lnTo>
                      <a:pt x="227" y="21"/>
                    </a:lnTo>
                    <a:lnTo>
                      <a:pt x="264" y="12"/>
                    </a:lnTo>
                    <a:lnTo>
                      <a:pt x="301" y="6"/>
                    </a:lnTo>
                    <a:lnTo>
                      <a:pt x="338" y="2"/>
                    </a:lnTo>
                    <a:lnTo>
                      <a:pt x="377" y="0"/>
                    </a:lnTo>
                    <a:lnTo>
                      <a:pt x="415" y="0"/>
                    </a:lnTo>
                    <a:lnTo>
                      <a:pt x="454" y="2"/>
                    </a:lnTo>
                    <a:lnTo>
                      <a:pt x="491" y="6"/>
                    </a:lnTo>
                    <a:lnTo>
                      <a:pt x="528" y="11"/>
                    </a:lnTo>
                    <a:lnTo>
                      <a:pt x="564" y="20"/>
                    </a:lnTo>
                    <a:lnTo>
                      <a:pt x="597" y="30"/>
                    </a:lnTo>
                    <a:lnTo>
                      <a:pt x="631" y="42"/>
                    </a:lnTo>
                    <a:lnTo>
                      <a:pt x="660" y="55"/>
                    </a:lnTo>
                    <a:lnTo>
                      <a:pt x="688" y="71"/>
                    </a:lnTo>
                    <a:lnTo>
                      <a:pt x="714" y="88"/>
                    </a:lnTo>
                    <a:lnTo>
                      <a:pt x="755" y="127"/>
                    </a:lnTo>
                    <a:lnTo>
                      <a:pt x="781" y="169"/>
                    </a:lnTo>
                    <a:lnTo>
                      <a:pt x="793" y="211"/>
                    </a:lnTo>
                    <a:lnTo>
                      <a:pt x="789" y="254"/>
                    </a:lnTo>
                    <a:lnTo>
                      <a:pt x="772" y="296"/>
                    </a:lnTo>
                    <a:lnTo>
                      <a:pt x="739" y="334"/>
                    </a:lnTo>
                    <a:lnTo>
                      <a:pt x="694" y="370"/>
                    </a:lnTo>
                    <a:lnTo>
                      <a:pt x="634" y="400"/>
                    </a:lnTo>
                    <a:lnTo>
                      <a:pt x="601" y="412"/>
                    </a:lnTo>
                    <a:lnTo>
                      <a:pt x="566" y="423"/>
                    </a:lnTo>
                    <a:lnTo>
                      <a:pt x="528" y="431"/>
                    </a:lnTo>
                    <a:lnTo>
                      <a:pt x="491" y="437"/>
                    </a:lnTo>
                    <a:lnTo>
                      <a:pt x="454" y="442"/>
                    </a:lnTo>
                    <a:lnTo>
                      <a:pt x="415" y="444"/>
                    </a:lnTo>
                    <a:lnTo>
                      <a:pt x="377" y="444"/>
                    </a:lnTo>
                    <a:lnTo>
                      <a:pt x="338" y="442"/>
                    </a:lnTo>
                    <a:lnTo>
                      <a:pt x="301" y="437"/>
                    </a:lnTo>
                    <a:lnTo>
                      <a:pt x="264" y="432"/>
                    </a:lnTo>
                    <a:lnTo>
                      <a:pt x="229" y="424"/>
                    </a:lnTo>
                    <a:lnTo>
                      <a:pt x="195" y="413"/>
                    </a:lnTo>
                    <a:lnTo>
                      <a:pt x="161" y="402"/>
                    </a:lnTo>
                    <a:lnTo>
                      <a:pt x="132" y="388"/>
                    </a:lnTo>
                    <a:lnTo>
                      <a:pt x="104" y="373"/>
                    </a:lnTo>
                    <a:lnTo>
                      <a:pt x="78" y="355"/>
                    </a:lnTo>
                    <a:close/>
                  </a:path>
                </a:pathLst>
              </a:custGeom>
              <a:solidFill>
                <a:srgbClr val="FFF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0" name="Shape 300"/>
              <p:cNvSpPr/>
              <p:nvPr/>
            </p:nvSpPr>
            <p:spPr>
              <a:xfrm>
                <a:off x="5711" y="2831"/>
                <a:ext cx="391" cy="435"/>
              </a:xfrm>
              <a:custGeom>
                <a:pathLst>
                  <a:path extrusionOk="0" h="435" w="778">
                    <a:moveTo>
                      <a:pt x="76" y="348"/>
                    </a:moveTo>
                    <a:lnTo>
                      <a:pt x="35" y="310"/>
                    </a:lnTo>
                    <a:lnTo>
                      <a:pt x="11" y="270"/>
                    </a:lnTo>
                    <a:lnTo>
                      <a:pt x="0" y="228"/>
                    </a:lnTo>
                    <a:lnTo>
                      <a:pt x="4" y="187"/>
                    </a:lnTo>
                    <a:lnTo>
                      <a:pt x="20" y="146"/>
                    </a:lnTo>
                    <a:lnTo>
                      <a:pt x="52" y="107"/>
                    </a:lnTo>
                    <a:lnTo>
                      <a:pt x="99" y="73"/>
                    </a:lnTo>
                    <a:lnTo>
                      <a:pt x="156" y="43"/>
                    </a:lnTo>
                    <a:lnTo>
                      <a:pt x="190" y="30"/>
                    </a:lnTo>
                    <a:lnTo>
                      <a:pt x="223" y="20"/>
                    </a:lnTo>
                    <a:lnTo>
                      <a:pt x="259" y="12"/>
                    </a:lnTo>
                    <a:lnTo>
                      <a:pt x="296" y="6"/>
                    </a:lnTo>
                    <a:lnTo>
                      <a:pt x="333" y="2"/>
                    </a:lnTo>
                    <a:lnTo>
                      <a:pt x="370" y="0"/>
                    </a:lnTo>
                    <a:lnTo>
                      <a:pt x="408" y="0"/>
                    </a:lnTo>
                    <a:lnTo>
                      <a:pt x="445" y="2"/>
                    </a:lnTo>
                    <a:lnTo>
                      <a:pt x="482" y="6"/>
                    </a:lnTo>
                    <a:lnTo>
                      <a:pt x="518" y="12"/>
                    </a:lnTo>
                    <a:lnTo>
                      <a:pt x="553" y="20"/>
                    </a:lnTo>
                    <a:lnTo>
                      <a:pt x="586" y="29"/>
                    </a:lnTo>
                    <a:lnTo>
                      <a:pt x="618" y="42"/>
                    </a:lnTo>
                    <a:lnTo>
                      <a:pt x="648" y="55"/>
                    </a:lnTo>
                    <a:lnTo>
                      <a:pt x="676" y="70"/>
                    </a:lnTo>
                    <a:lnTo>
                      <a:pt x="702" y="88"/>
                    </a:lnTo>
                    <a:lnTo>
                      <a:pt x="743" y="125"/>
                    </a:lnTo>
                    <a:lnTo>
                      <a:pt x="767" y="166"/>
                    </a:lnTo>
                    <a:lnTo>
                      <a:pt x="778" y="207"/>
                    </a:lnTo>
                    <a:lnTo>
                      <a:pt x="774" y="249"/>
                    </a:lnTo>
                    <a:lnTo>
                      <a:pt x="758" y="290"/>
                    </a:lnTo>
                    <a:lnTo>
                      <a:pt x="726" y="328"/>
                    </a:lnTo>
                    <a:lnTo>
                      <a:pt x="680" y="363"/>
                    </a:lnTo>
                    <a:lnTo>
                      <a:pt x="622" y="393"/>
                    </a:lnTo>
                    <a:lnTo>
                      <a:pt x="588" y="405"/>
                    </a:lnTo>
                    <a:lnTo>
                      <a:pt x="555" y="416"/>
                    </a:lnTo>
                    <a:lnTo>
                      <a:pt x="518" y="424"/>
                    </a:lnTo>
                    <a:lnTo>
                      <a:pt x="482" y="429"/>
                    </a:lnTo>
                    <a:lnTo>
                      <a:pt x="445" y="433"/>
                    </a:lnTo>
                    <a:lnTo>
                      <a:pt x="408" y="435"/>
                    </a:lnTo>
                    <a:lnTo>
                      <a:pt x="369" y="435"/>
                    </a:lnTo>
                    <a:lnTo>
                      <a:pt x="333" y="433"/>
                    </a:lnTo>
                    <a:lnTo>
                      <a:pt x="296" y="429"/>
                    </a:lnTo>
                    <a:lnTo>
                      <a:pt x="261" y="424"/>
                    </a:lnTo>
                    <a:lnTo>
                      <a:pt x="225" y="416"/>
                    </a:lnTo>
                    <a:lnTo>
                      <a:pt x="192" y="406"/>
                    </a:lnTo>
                    <a:lnTo>
                      <a:pt x="160" y="394"/>
                    </a:lnTo>
                    <a:lnTo>
                      <a:pt x="130" y="380"/>
                    </a:lnTo>
                    <a:lnTo>
                      <a:pt x="102" y="366"/>
                    </a:lnTo>
                    <a:lnTo>
                      <a:pt x="76" y="348"/>
                    </a:lnTo>
                    <a:close/>
                  </a:path>
                </a:pathLst>
              </a:custGeom>
              <a:solidFill>
                <a:srgbClr val="FFF9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1" name="Shape 301"/>
              <p:cNvSpPr/>
              <p:nvPr/>
            </p:nvSpPr>
            <p:spPr>
              <a:xfrm>
                <a:off x="5714" y="2834"/>
                <a:ext cx="384" cy="429"/>
              </a:xfrm>
              <a:custGeom>
                <a:pathLst>
                  <a:path extrusionOk="0" h="429" w="767">
                    <a:moveTo>
                      <a:pt x="76" y="343"/>
                    </a:moveTo>
                    <a:lnTo>
                      <a:pt x="37" y="305"/>
                    </a:lnTo>
                    <a:lnTo>
                      <a:pt x="11" y="266"/>
                    </a:lnTo>
                    <a:lnTo>
                      <a:pt x="0" y="225"/>
                    </a:lnTo>
                    <a:lnTo>
                      <a:pt x="3" y="184"/>
                    </a:lnTo>
                    <a:lnTo>
                      <a:pt x="22" y="144"/>
                    </a:lnTo>
                    <a:lnTo>
                      <a:pt x="52" y="106"/>
                    </a:lnTo>
                    <a:lnTo>
                      <a:pt x="96" y="72"/>
                    </a:lnTo>
                    <a:lnTo>
                      <a:pt x="154" y="43"/>
                    </a:lnTo>
                    <a:lnTo>
                      <a:pt x="186" y="30"/>
                    </a:lnTo>
                    <a:lnTo>
                      <a:pt x="221" y="21"/>
                    </a:lnTo>
                    <a:lnTo>
                      <a:pt x="256" y="13"/>
                    </a:lnTo>
                    <a:lnTo>
                      <a:pt x="292" y="6"/>
                    </a:lnTo>
                    <a:lnTo>
                      <a:pt x="327" y="2"/>
                    </a:lnTo>
                    <a:lnTo>
                      <a:pt x="364" y="0"/>
                    </a:lnTo>
                    <a:lnTo>
                      <a:pt x="402" y="0"/>
                    </a:lnTo>
                    <a:lnTo>
                      <a:pt x="439" y="2"/>
                    </a:lnTo>
                    <a:lnTo>
                      <a:pt x="474" y="6"/>
                    </a:lnTo>
                    <a:lnTo>
                      <a:pt x="510" y="13"/>
                    </a:lnTo>
                    <a:lnTo>
                      <a:pt x="543" y="20"/>
                    </a:lnTo>
                    <a:lnTo>
                      <a:pt x="577" y="29"/>
                    </a:lnTo>
                    <a:lnTo>
                      <a:pt x="608" y="42"/>
                    </a:lnTo>
                    <a:lnTo>
                      <a:pt x="638" y="54"/>
                    </a:lnTo>
                    <a:lnTo>
                      <a:pt x="666" y="70"/>
                    </a:lnTo>
                    <a:lnTo>
                      <a:pt x="690" y="87"/>
                    </a:lnTo>
                    <a:lnTo>
                      <a:pt x="729" y="124"/>
                    </a:lnTo>
                    <a:lnTo>
                      <a:pt x="755" y="164"/>
                    </a:lnTo>
                    <a:lnTo>
                      <a:pt x="767" y="204"/>
                    </a:lnTo>
                    <a:lnTo>
                      <a:pt x="763" y="246"/>
                    </a:lnTo>
                    <a:lnTo>
                      <a:pt x="744" y="286"/>
                    </a:lnTo>
                    <a:lnTo>
                      <a:pt x="714" y="323"/>
                    </a:lnTo>
                    <a:lnTo>
                      <a:pt x="670" y="357"/>
                    </a:lnTo>
                    <a:lnTo>
                      <a:pt x="612" y="387"/>
                    </a:lnTo>
                    <a:lnTo>
                      <a:pt x="580" y="399"/>
                    </a:lnTo>
                    <a:lnTo>
                      <a:pt x="545" y="409"/>
                    </a:lnTo>
                    <a:lnTo>
                      <a:pt x="510" y="417"/>
                    </a:lnTo>
                    <a:lnTo>
                      <a:pt x="474" y="423"/>
                    </a:lnTo>
                    <a:lnTo>
                      <a:pt x="439" y="427"/>
                    </a:lnTo>
                    <a:lnTo>
                      <a:pt x="402" y="429"/>
                    </a:lnTo>
                    <a:lnTo>
                      <a:pt x="364" y="429"/>
                    </a:lnTo>
                    <a:lnTo>
                      <a:pt x="327" y="427"/>
                    </a:lnTo>
                    <a:lnTo>
                      <a:pt x="292" y="423"/>
                    </a:lnTo>
                    <a:lnTo>
                      <a:pt x="256" y="417"/>
                    </a:lnTo>
                    <a:lnTo>
                      <a:pt x="223" y="410"/>
                    </a:lnTo>
                    <a:lnTo>
                      <a:pt x="189" y="400"/>
                    </a:lnTo>
                    <a:lnTo>
                      <a:pt x="158" y="388"/>
                    </a:lnTo>
                    <a:lnTo>
                      <a:pt x="128" y="375"/>
                    </a:lnTo>
                    <a:lnTo>
                      <a:pt x="100" y="360"/>
                    </a:lnTo>
                    <a:lnTo>
                      <a:pt x="76" y="343"/>
                    </a:lnTo>
                    <a:close/>
                  </a:path>
                </a:pathLst>
              </a:custGeom>
              <a:solidFill>
                <a:srgbClr val="FFF9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2" name="Shape 302"/>
              <p:cNvSpPr/>
              <p:nvPr/>
            </p:nvSpPr>
            <p:spPr>
              <a:xfrm>
                <a:off x="5719" y="2839"/>
                <a:ext cx="374" cy="419"/>
              </a:xfrm>
              <a:custGeom>
                <a:pathLst>
                  <a:path extrusionOk="0" h="419" w="748">
                    <a:moveTo>
                      <a:pt x="72" y="336"/>
                    </a:moveTo>
                    <a:lnTo>
                      <a:pt x="33" y="299"/>
                    </a:lnTo>
                    <a:lnTo>
                      <a:pt x="9" y="260"/>
                    </a:lnTo>
                    <a:lnTo>
                      <a:pt x="0" y="220"/>
                    </a:lnTo>
                    <a:lnTo>
                      <a:pt x="2" y="180"/>
                    </a:lnTo>
                    <a:lnTo>
                      <a:pt x="20" y="140"/>
                    </a:lnTo>
                    <a:lnTo>
                      <a:pt x="50" y="104"/>
                    </a:lnTo>
                    <a:lnTo>
                      <a:pt x="93" y="70"/>
                    </a:lnTo>
                    <a:lnTo>
                      <a:pt x="149" y="41"/>
                    </a:lnTo>
                    <a:lnTo>
                      <a:pt x="180" y="30"/>
                    </a:lnTo>
                    <a:lnTo>
                      <a:pt x="214" y="19"/>
                    </a:lnTo>
                    <a:lnTo>
                      <a:pt x="249" y="12"/>
                    </a:lnTo>
                    <a:lnTo>
                      <a:pt x="285" y="6"/>
                    </a:lnTo>
                    <a:lnTo>
                      <a:pt x="320" y="1"/>
                    </a:lnTo>
                    <a:lnTo>
                      <a:pt x="355" y="0"/>
                    </a:lnTo>
                    <a:lnTo>
                      <a:pt x="393" y="0"/>
                    </a:lnTo>
                    <a:lnTo>
                      <a:pt x="428" y="1"/>
                    </a:lnTo>
                    <a:lnTo>
                      <a:pt x="463" y="6"/>
                    </a:lnTo>
                    <a:lnTo>
                      <a:pt x="499" y="12"/>
                    </a:lnTo>
                    <a:lnTo>
                      <a:pt x="532" y="19"/>
                    </a:lnTo>
                    <a:lnTo>
                      <a:pt x="564" y="29"/>
                    </a:lnTo>
                    <a:lnTo>
                      <a:pt x="596" y="40"/>
                    </a:lnTo>
                    <a:lnTo>
                      <a:pt x="624" y="54"/>
                    </a:lnTo>
                    <a:lnTo>
                      <a:pt x="652" y="68"/>
                    </a:lnTo>
                    <a:lnTo>
                      <a:pt x="676" y="85"/>
                    </a:lnTo>
                    <a:lnTo>
                      <a:pt x="715" y="121"/>
                    </a:lnTo>
                    <a:lnTo>
                      <a:pt x="739" y="160"/>
                    </a:lnTo>
                    <a:lnTo>
                      <a:pt x="748" y="200"/>
                    </a:lnTo>
                    <a:lnTo>
                      <a:pt x="746" y="240"/>
                    </a:lnTo>
                    <a:lnTo>
                      <a:pt x="728" y="280"/>
                    </a:lnTo>
                    <a:lnTo>
                      <a:pt x="698" y="316"/>
                    </a:lnTo>
                    <a:lnTo>
                      <a:pt x="653" y="349"/>
                    </a:lnTo>
                    <a:lnTo>
                      <a:pt x="598" y="379"/>
                    </a:lnTo>
                    <a:lnTo>
                      <a:pt x="566" y="390"/>
                    </a:lnTo>
                    <a:lnTo>
                      <a:pt x="532" y="400"/>
                    </a:lnTo>
                    <a:lnTo>
                      <a:pt x="499" y="408"/>
                    </a:lnTo>
                    <a:lnTo>
                      <a:pt x="463" y="414"/>
                    </a:lnTo>
                    <a:lnTo>
                      <a:pt x="428" y="418"/>
                    </a:lnTo>
                    <a:lnTo>
                      <a:pt x="391" y="419"/>
                    </a:lnTo>
                    <a:lnTo>
                      <a:pt x="355" y="419"/>
                    </a:lnTo>
                    <a:lnTo>
                      <a:pt x="320" y="418"/>
                    </a:lnTo>
                    <a:lnTo>
                      <a:pt x="285" y="414"/>
                    </a:lnTo>
                    <a:lnTo>
                      <a:pt x="249" y="408"/>
                    </a:lnTo>
                    <a:lnTo>
                      <a:pt x="216" y="400"/>
                    </a:lnTo>
                    <a:lnTo>
                      <a:pt x="184" y="391"/>
                    </a:lnTo>
                    <a:lnTo>
                      <a:pt x="153" y="380"/>
                    </a:lnTo>
                    <a:lnTo>
                      <a:pt x="125" y="367"/>
                    </a:lnTo>
                    <a:lnTo>
                      <a:pt x="97" y="352"/>
                    </a:lnTo>
                    <a:lnTo>
                      <a:pt x="72" y="336"/>
                    </a:lnTo>
                    <a:close/>
                  </a:path>
                </a:pathLst>
              </a:custGeom>
              <a:solidFill>
                <a:srgbClr val="FFF9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3" name="Shape 303"/>
              <p:cNvSpPr/>
              <p:nvPr/>
            </p:nvSpPr>
            <p:spPr>
              <a:xfrm>
                <a:off x="5722" y="2843"/>
                <a:ext cx="367" cy="412"/>
              </a:xfrm>
              <a:custGeom>
                <a:pathLst>
                  <a:path extrusionOk="0" h="412" w="738">
                    <a:moveTo>
                      <a:pt x="73" y="329"/>
                    </a:moveTo>
                    <a:lnTo>
                      <a:pt x="34" y="293"/>
                    </a:lnTo>
                    <a:lnTo>
                      <a:pt x="12" y="255"/>
                    </a:lnTo>
                    <a:lnTo>
                      <a:pt x="0" y="216"/>
                    </a:lnTo>
                    <a:lnTo>
                      <a:pt x="4" y="177"/>
                    </a:lnTo>
                    <a:lnTo>
                      <a:pt x="21" y="138"/>
                    </a:lnTo>
                    <a:lnTo>
                      <a:pt x="51" y="102"/>
                    </a:lnTo>
                    <a:lnTo>
                      <a:pt x="94" y="69"/>
                    </a:lnTo>
                    <a:lnTo>
                      <a:pt x="149" y="41"/>
                    </a:lnTo>
                    <a:lnTo>
                      <a:pt x="181" y="30"/>
                    </a:lnTo>
                    <a:lnTo>
                      <a:pt x="213" y="19"/>
                    </a:lnTo>
                    <a:lnTo>
                      <a:pt x="246" y="12"/>
                    </a:lnTo>
                    <a:lnTo>
                      <a:pt x="282" y="6"/>
                    </a:lnTo>
                    <a:lnTo>
                      <a:pt x="315" y="2"/>
                    </a:lnTo>
                    <a:lnTo>
                      <a:pt x="350" y="0"/>
                    </a:lnTo>
                    <a:lnTo>
                      <a:pt x="386" y="0"/>
                    </a:lnTo>
                    <a:lnTo>
                      <a:pt x="421" y="2"/>
                    </a:lnTo>
                    <a:lnTo>
                      <a:pt x="457" y="6"/>
                    </a:lnTo>
                    <a:lnTo>
                      <a:pt x="490" y="11"/>
                    </a:lnTo>
                    <a:lnTo>
                      <a:pt x="524" y="18"/>
                    </a:lnTo>
                    <a:lnTo>
                      <a:pt x="555" y="28"/>
                    </a:lnTo>
                    <a:lnTo>
                      <a:pt x="585" y="39"/>
                    </a:lnTo>
                    <a:lnTo>
                      <a:pt x="613" y="52"/>
                    </a:lnTo>
                    <a:lnTo>
                      <a:pt x="639" y="66"/>
                    </a:lnTo>
                    <a:lnTo>
                      <a:pt x="663" y="83"/>
                    </a:lnTo>
                    <a:lnTo>
                      <a:pt x="702" y="118"/>
                    </a:lnTo>
                    <a:lnTo>
                      <a:pt x="727" y="157"/>
                    </a:lnTo>
                    <a:lnTo>
                      <a:pt x="738" y="195"/>
                    </a:lnTo>
                    <a:lnTo>
                      <a:pt x="734" y="235"/>
                    </a:lnTo>
                    <a:lnTo>
                      <a:pt x="717" y="273"/>
                    </a:lnTo>
                    <a:lnTo>
                      <a:pt x="687" y="310"/>
                    </a:lnTo>
                    <a:lnTo>
                      <a:pt x="645" y="343"/>
                    </a:lnTo>
                    <a:lnTo>
                      <a:pt x="589" y="371"/>
                    </a:lnTo>
                    <a:lnTo>
                      <a:pt x="557" y="383"/>
                    </a:lnTo>
                    <a:lnTo>
                      <a:pt x="525" y="393"/>
                    </a:lnTo>
                    <a:lnTo>
                      <a:pt x="492" y="401"/>
                    </a:lnTo>
                    <a:lnTo>
                      <a:pt x="457" y="406"/>
                    </a:lnTo>
                    <a:lnTo>
                      <a:pt x="421" y="410"/>
                    </a:lnTo>
                    <a:lnTo>
                      <a:pt x="388" y="412"/>
                    </a:lnTo>
                    <a:lnTo>
                      <a:pt x="352" y="412"/>
                    </a:lnTo>
                    <a:lnTo>
                      <a:pt x="317" y="410"/>
                    </a:lnTo>
                    <a:lnTo>
                      <a:pt x="282" y="406"/>
                    </a:lnTo>
                    <a:lnTo>
                      <a:pt x="248" y="401"/>
                    </a:lnTo>
                    <a:lnTo>
                      <a:pt x="215" y="393"/>
                    </a:lnTo>
                    <a:lnTo>
                      <a:pt x="183" y="384"/>
                    </a:lnTo>
                    <a:lnTo>
                      <a:pt x="153" y="372"/>
                    </a:lnTo>
                    <a:lnTo>
                      <a:pt x="123" y="360"/>
                    </a:lnTo>
                    <a:lnTo>
                      <a:pt x="97" y="345"/>
                    </a:lnTo>
                    <a:lnTo>
                      <a:pt x="73" y="329"/>
                    </a:lnTo>
                    <a:close/>
                  </a:path>
                </a:pathLst>
              </a:custGeom>
              <a:solidFill>
                <a:srgbClr val="FFF7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4" name="Shape 304"/>
              <p:cNvSpPr/>
              <p:nvPr/>
            </p:nvSpPr>
            <p:spPr>
              <a:xfrm>
                <a:off x="5726" y="2848"/>
                <a:ext cx="361" cy="402"/>
              </a:xfrm>
              <a:custGeom>
                <a:pathLst>
                  <a:path extrusionOk="0" h="402" w="718">
                    <a:moveTo>
                      <a:pt x="70" y="322"/>
                    </a:moveTo>
                    <a:lnTo>
                      <a:pt x="33" y="286"/>
                    </a:lnTo>
                    <a:lnTo>
                      <a:pt x="9" y="249"/>
                    </a:lnTo>
                    <a:lnTo>
                      <a:pt x="0" y="210"/>
                    </a:lnTo>
                    <a:lnTo>
                      <a:pt x="2" y="172"/>
                    </a:lnTo>
                    <a:lnTo>
                      <a:pt x="18" y="134"/>
                    </a:lnTo>
                    <a:lnTo>
                      <a:pt x="48" y="99"/>
                    </a:lnTo>
                    <a:lnTo>
                      <a:pt x="89" y="66"/>
                    </a:lnTo>
                    <a:lnTo>
                      <a:pt x="143" y="39"/>
                    </a:lnTo>
                    <a:lnTo>
                      <a:pt x="175" y="28"/>
                    </a:lnTo>
                    <a:lnTo>
                      <a:pt x="206" y="19"/>
                    </a:lnTo>
                    <a:lnTo>
                      <a:pt x="238" y="10"/>
                    </a:lnTo>
                    <a:lnTo>
                      <a:pt x="273" y="5"/>
                    </a:lnTo>
                    <a:lnTo>
                      <a:pt x="307" y="1"/>
                    </a:lnTo>
                    <a:lnTo>
                      <a:pt x="342" y="0"/>
                    </a:lnTo>
                    <a:lnTo>
                      <a:pt x="376" y="0"/>
                    </a:lnTo>
                    <a:lnTo>
                      <a:pt x="411" y="1"/>
                    </a:lnTo>
                    <a:lnTo>
                      <a:pt x="445" y="5"/>
                    </a:lnTo>
                    <a:lnTo>
                      <a:pt x="478" y="10"/>
                    </a:lnTo>
                    <a:lnTo>
                      <a:pt x="510" y="17"/>
                    </a:lnTo>
                    <a:lnTo>
                      <a:pt x="542" y="27"/>
                    </a:lnTo>
                    <a:lnTo>
                      <a:pt x="571" y="37"/>
                    </a:lnTo>
                    <a:lnTo>
                      <a:pt x="599" y="50"/>
                    </a:lnTo>
                    <a:lnTo>
                      <a:pt x="623" y="64"/>
                    </a:lnTo>
                    <a:lnTo>
                      <a:pt x="648" y="80"/>
                    </a:lnTo>
                    <a:lnTo>
                      <a:pt x="685" y="115"/>
                    </a:lnTo>
                    <a:lnTo>
                      <a:pt x="709" y="153"/>
                    </a:lnTo>
                    <a:lnTo>
                      <a:pt x="718" y="191"/>
                    </a:lnTo>
                    <a:lnTo>
                      <a:pt x="715" y="230"/>
                    </a:lnTo>
                    <a:lnTo>
                      <a:pt x="700" y="267"/>
                    </a:lnTo>
                    <a:lnTo>
                      <a:pt x="670" y="303"/>
                    </a:lnTo>
                    <a:lnTo>
                      <a:pt x="629" y="335"/>
                    </a:lnTo>
                    <a:lnTo>
                      <a:pt x="575" y="362"/>
                    </a:lnTo>
                    <a:lnTo>
                      <a:pt x="543" y="374"/>
                    </a:lnTo>
                    <a:lnTo>
                      <a:pt x="512" y="383"/>
                    </a:lnTo>
                    <a:lnTo>
                      <a:pt x="478" y="391"/>
                    </a:lnTo>
                    <a:lnTo>
                      <a:pt x="445" y="397"/>
                    </a:lnTo>
                    <a:lnTo>
                      <a:pt x="411" y="401"/>
                    </a:lnTo>
                    <a:lnTo>
                      <a:pt x="376" y="402"/>
                    </a:lnTo>
                    <a:lnTo>
                      <a:pt x="340" y="402"/>
                    </a:lnTo>
                    <a:lnTo>
                      <a:pt x="307" y="401"/>
                    </a:lnTo>
                    <a:lnTo>
                      <a:pt x="273" y="397"/>
                    </a:lnTo>
                    <a:lnTo>
                      <a:pt x="240" y="391"/>
                    </a:lnTo>
                    <a:lnTo>
                      <a:pt x="206" y="384"/>
                    </a:lnTo>
                    <a:lnTo>
                      <a:pt x="177" y="375"/>
                    </a:lnTo>
                    <a:lnTo>
                      <a:pt x="147" y="364"/>
                    </a:lnTo>
                    <a:lnTo>
                      <a:pt x="119" y="352"/>
                    </a:lnTo>
                    <a:lnTo>
                      <a:pt x="93" y="337"/>
                    </a:lnTo>
                    <a:lnTo>
                      <a:pt x="70" y="322"/>
                    </a:lnTo>
                    <a:close/>
                  </a:path>
                </a:pathLst>
              </a:custGeom>
              <a:solidFill>
                <a:srgbClr val="FFF7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5" name="Shape 305"/>
              <p:cNvSpPr/>
              <p:nvPr/>
            </p:nvSpPr>
            <p:spPr>
              <a:xfrm>
                <a:off x="5729" y="2852"/>
                <a:ext cx="353" cy="395"/>
              </a:xfrm>
              <a:custGeom>
                <a:pathLst>
                  <a:path extrusionOk="0" h="395" w="706">
                    <a:moveTo>
                      <a:pt x="71" y="316"/>
                    </a:moveTo>
                    <a:lnTo>
                      <a:pt x="34" y="281"/>
                    </a:lnTo>
                    <a:lnTo>
                      <a:pt x="12" y="245"/>
                    </a:lnTo>
                    <a:lnTo>
                      <a:pt x="0" y="207"/>
                    </a:lnTo>
                    <a:lnTo>
                      <a:pt x="4" y="169"/>
                    </a:lnTo>
                    <a:lnTo>
                      <a:pt x="19" y="132"/>
                    </a:lnTo>
                    <a:lnTo>
                      <a:pt x="49" y="97"/>
                    </a:lnTo>
                    <a:lnTo>
                      <a:pt x="90" y="66"/>
                    </a:lnTo>
                    <a:lnTo>
                      <a:pt x="142" y="38"/>
                    </a:lnTo>
                    <a:lnTo>
                      <a:pt x="172" y="27"/>
                    </a:lnTo>
                    <a:lnTo>
                      <a:pt x="203" y="18"/>
                    </a:lnTo>
                    <a:lnTo>
                      <a:pt x="235" y="10"/>
                    </a:lnTo>
                    <a:lnTo>
                      <a:pt x="268" y="5"/>
                    </a:lnTo>
                    <a:lnTo>
                      <a:pt x="302" y="1"/>
                    </a:lnTo>
                    <a:lnTo>
                      <a:pt x="335" y="0"/>
                    </a:lnTo>
                    <a:lnTo>
                      <a:pt x="371" y="0"/>
                    </a:lnTo>
                    <a:lnTo>
                      <a:pt x="404" y="1"/>
                    </a:lnTo>
                    <a:lnTo>
                      <a:pt x="438" y="5"/>
                    </a:lnTo>
                    <a:lnTo>
                      <a:pt x="470" y="10"/>
                    </a:lnTo>
                    <a:lnTo>
                      <a:pt x="501" y="18"/>
                    </a:lnTo>
                    <a:lnTo>
                      <a:pt x="533" y="27"/>
                    </a:lnTo>
                    <a:lnTo>
                      <a:pt x="561" y="37"/>
                    </a:lnTo>
                    <a:lnTo>
                      <a:pt x="589" y="50"/>
                    </a:lnTo>
                    <a:lnTo>
                      <a:pt x="615" y="63"/>
                    </a:lnTo>
                    <a:lnTo>
                      <a:pt x="637" y="79"/>
                    </a:lnTo>
                    <a:lnTo>
                      <a:pt x="674" y="113"/>
                    </a:lnTo>
                    <a:lnTo>
                      <a:pt x="697" y="150"/>
                    </a:lnTo>
                    <a:lnTo>
                      <a:pt x="706" y="187"/>
                    </a:lnTo>
                    <a:lnTo>
                      <a:pt x="704" y="226"/>
                    </a:lnTo>
                    <a:lnTo>
                      <a:pt x="687" y="262"/>
                    </a:lnTo>
                    <a:lnTo>
                      <a:pt x="658" y="297"/>
                    </a:lnTo>
                    <a:lnTo>
                      <a:pt x="617" y="328"/>
                    </a:lnTo>
                    <a:lnTo>
                      <a:pt x="564" y="355"/>
                    </a:lnTo>
                    <a:lnTo>
                      <a:pt x="535" y="367"/>
                    </a:lnTo>
                    <a:lnTo>
                      <a:pt x="503" y="376"/>
                    </a:lnTo>
                    <a:lnTo>
                      <a:pt x="471" y="383"/>
                    </a:lnTo>
                    <a:lnTo>
                      <a:pt x="438" y="388"/>
                    </a:lnTo>
                    <a:lnTo>
                      <a:pt x="404" y="393"/>
                    </a:lnTo>
                    <a:lnTo>
                      <a:pt x="371" y="395"/>
                    </a:lnTo>
                    <a:lnTo>
                      <a:pt x="335" y="395"/>
                    </a:lnTo>
                    <a:lnTo>
                      <a:pt x="302" y="393"/>
                    </a:lnTo>
                    <a:lnTo>
                      <a:pt x="268" y="389"/>
                    </a:lnTo>
                    <a:lnTo>
                      <a:pt x="237" y="384"/>
                    </a:lnTo>
                    <a:lnTo>
                      <a:pt x="205" y="377"/>
                    </a:lnTo>
                    <a:lnTo>
                      <a:pt x="175" y="368"/>
                    </a:lnTo>
                    <a:lnTo>
                      <a:pt x="146" y="357"/>
                    </a:lnTo>
                    <a:lnTo>
                      <a:pt x="119" y="345"/>
                    </a:lnTo>
                    <a:lnTo>
                      <a:pt x="93" y="331"/>
                    </a:lnTo>
                    <a:lnTo>
                      <a:pt x="71" y="316"/>
                    </a:lnTo>
                    <a:close/>
                  </a:path>
                </a:pathLst>
              </a:custGeom>
              <a:solidFill>
                <a:srgbClr val="FFF7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6" name="Shape 306"/>
              <p:cNvSpPr/>
              <p:nvPr/>
            </p:nvSpPr>
            <p:spPr>
              <a:xfrm>
                <a:off x="5734" y="2856"/>
                <a:ext cx="345" cy="385"/>
              </a:xfrm>
              <a:custGeom>
                <a:pathLst>
                  <a:path extrusionOk="0" h="385" w="689">
                    <a:moveTo>
                      <a:pt x="67" y="308"/>
                    </a:moveTo>
                    <a:lnTo>
                      <a:pt x="31" y="275"/>
                    </a:lnTo>
                    <a:lnTo>
                      <a:pt x="9" y="239"/>
                    </a:lnTo>
                    <a:lnTo>
                      <a:pt x="0" y="202"/>
                    </a:lnTo>
                    <a:lnTo>
                      <a:pt x="2" y="165"/>
                    </a:lnTo>
                    <a:lnTo>
                      <a:pt x="18" y="128"/>
                    </a:lnTo>
                    <a:lnTo>
                      <a:pt x="46" y="95"/>
                    </a:lnTo>
                    <a:lnTo>
                      <a:pt x="85" y="64"/>
                    </a:lnTo>
                    <a:lnTo>
                      <a:pt x="137" y="38"/>
                    </a:lnTo>
                    <a:lnTo>
                      <a:pt x="167" y="26"/>
                    </a:lnTo>
                    <a:lnTo>
                      <a:pt x="197" y="18"/>
                    </a:lnTo>
                    <a:lnTo>
                      <a:pt x="229" y="11"/>
                    </a:lnTo>
                    <a:lnTo>
                      <a:pt x="262" y="5"/>
                    </a:lnTo>
                    <a:lnTo>
                      <a:pt x="294" y="1"/>
                    </a:lnTo>
                    <a:lnTo>
                      <a:pt x="327" y="0"/>
                    </a:lnTo>
                    <a:lnTo>
                      <a:pt x="361" y="0"/>
                    </a:lnTo>
                    <a:lnTo>
                      <a:pt x="394" y="1"/>
                    </a:lnTo>
                    <a:lnTo>
                      <a:pt x="426" y="5"/>
                    </a:lnTo>
                    <a:lnTo>
                      <a:pt x="460" y="11"/>
                    </a:lnTo>
                    <a:lnTo>
                      <a:pt x="489" y="18"/>
                    </a:lnTo>
                    <a:lnTo>
                      <a:pt x="519" y="26"/>
                    </a:lnTo>
                    <a:lnTo>
                      <a:pt x="547" y="37"/>
                    </a:lnTo>
                    <a:lnTo>
                      <a:pt x="575" y="48"/>
                    </a:lnTo>
                    <a:lnTo>
                      <a:pt x="599" y="62"/>
                    </a:lnTo>
                    <a:lnTo>
                      <a:pt x="622" y="77"/>
                    </a:lnTo>
                    <a:lnTo>
                      <a:pt x="657" y="111"/>
                    </a:lnTo>
                    <a:lnTo>
                      <a:pt x="679" y="147"/>
                    </a:lnTo>
                    <a:lnTo>
                      <a:pt x="689" y="183"/>
                    </a:lnTo>
                    <a:lnTo>
                      <a:pt x="687" y="221"/>
                    </a:lnTo>
                    <a:lnTo>
                      <a:pt x="670" y="257"/>
                    </a:lnTo>
                    <a:lnTo>
                      <a:pt x="642" y="291"/>
                    </a:lnTo>
                    <a:lnTo>
                      <a:pt x="603" y="322"/>
                    </a:lnTo>
                    <a:lnTo>
                      <a:pt x="551" y="348"/>
                    </a:lnTo>
                    <a:lnTo>
                      <a:pt x="521" y="359"/>
                    </a:lnTo>
                    <a:lnTo>
                      <a:pt x="491" y="368"/>
                    </a:lnTo>
                    <a:lnTo>
                      <a:pt x="460" y="375"/>
                    </a:lnTo>
                    <a:lnTo>
                      <a:pt x="426" y="380"/>
                    </a:lnTo>
                    <a:lnTo>
                      <a:pt x="394" y="384"/>
                    </a:lnTo>
                    <a:lnTo>
                      <a:pt x="361" y="385"/>
                    </a:lnTo>
                    <a:lnTo>
                      <a:pt x="327" y="385"/>
                    </a:lnTo>
                    <a:lnTo>
                      <a:pt x="294" y="384"/>
                    </a:lnTo>
                    <a:lnTo>
                      <a:pt x="262" y="380"/>
                    </a:lnTo>
                    <a:lnTo>
                      <a:pt x="229" y="375"/>
                    </a:lnTo>
                    <a:lnTo>
                      <a:pt x="199" y="368"/>
                    </a:lnTo>
                    <a:lnTo>
                      <a:pt x="169" y="359"/>
                    </a:lnTo>
                    <a:lnTo>
                      <a:pt x="141" y="349"/>
                    </a:lnTo>
                    <a:lnTo>
                      <a:pt x="113" y="338"/>
                    </a:lnTo>
                    <a:lnTo>
                      <a:pt x="89" y="324"/>
                    </a:lnTo>
                    <a:lnTo>
                      <a:pt x="67" y="308"/>
                    </a:lnTo>
                    <a:close/>
                  </a:path>
                </a:pathLst>
              </a:custGeom>
              <a:solidFill>
                <a:srgbClr val="FFF4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7" name="Shape 307"/>
              <p:cNvSpPr/>
              <p:nvPr/>
            </p:nvSpPr>
            <p:spPr>
              <a:xfrm>
                <a:off x="5737" y="2859"/>
                <a:ext cx="337" cy="379"/>
              </a:xfrm>
              <a:custGeom>
                <a:pathLst>
                  <a:path extrusionOk="0" h="379" w="678">
                    <a:moveTo>
                      <a:pt x="67" y="303"/>
                    </a:moveTo>
                    <a:lnTo>
                      <a:pt x="32" y="270"/>
                    </a:lnTo>
                    <a:lnTo>
                      <a:pt x="10" y="235"/>
                    </a:lnTo>
                    <a:lnTo>
                      <a:pt x="0" y="199"/>
                    </a:lnTo>
                    <a:lnTo>
                      <a:pt x="4" y="163"/>
                    </a:lnTo>
                    <a:lnTo>
                      <a:pt x="19" y="127"/>
                    </a:lnTo>
                    <a:lnTo>
                      <a:pt x="47" y="94"/>
                    </a:lnTo>
                    <a:lnTo>
                      <a:pt x="86" y="64"/>
                    </a:lnTo>
                    <a:lnTo>
                      <a:pt x="136" y="38"/>
                    </a:lnTo>
                    <a:lnTo>
                      <a:pt x="166" y="27"/>
                    </a:lnTo>
                    <a:lnTo>
                      <a:pt x="196" y="18"/>
                    </a:lnTo>
                    <a:lnTo>
                      <a:pt x="226" y="11"/>
                    </a:lnTo>
                    <a:lnTo>
                      <a:pt x="259" y="5"/>
                    </a:lnTo>
                    <a:lnTo>
                      <a:pt x="291" y="2"/>
                    </a:lnTo>
                    <a:lnTo>
                      <a:pt x="322" y="0"/>
                    </a:lnTo>
                    <a:lnTo>
                      <a:pt x="356" y="0"/>
                    </a:lnTo>
                    <a:lnTo>
                      <a:pt x="387" y="2"/>
                    </a:lnTo>
                    <a:lnTo>
                      <a:pt x="421" y="5"/>
                    </a:lnTo>
                    <a:lnTo>
                      <a:pt x="451" y="11"/>
                    </a:lnTo>
                    <a:lnTo>
                      <a:pt x="482" y="18"/>
                    </a:lnTo>
                    <a:lnTo>
                      <a:pt x="510" y="26"/>
                    </a:lnTo>
                    <a:lnTo>
                      <a:pt x="538" y="37"/>
                    </a:lnTo>
                    <a:lnTo>
                      <a:pt x="564" y="48"/>
                    </a:lnTo>
                    <a:lnTo>
                      <a:pt x="589" y="62"/>
                    </a:lnTo>
                    <a:lnTo>
                      <a:pt x="611" y="76"/>
                    </a:lnTo>
                    <a:lnTo>
                      <a:pt x="646" y="110"/>
                    </a:lnTo>
                    <a:lnTo>
                      <a:pt x="669" y="145"/>
                    </a:lnTo>
                    <a:lnTo>
                      <a:pt x="678" y="180"/>
                    </a:lnTo>
                    <a:lnTo>
                      <a:pt x="674" y="217"/>
                    </a:lnTo>
                    <a:lnTo>
                      <a:pt x="659" y="252"/>
                    </a:lnTo>
                    <a:lnTo>
                      <a:pt x="631" y="286"/>
                    </a:lnTo>
                    <a:lnTo>
                      <a:pt x="592" y="316"/>
                    </a:lnTo>
                    <a:lnTo>
                      <a:pt x="542" y="342"/>
                    </a:lnTo>
                    <a:lnTo>
                      <a:pt x="512" y="352"/>
                    </a:lnTo>
                    <a:lnTo>
                      <a:pt x="482" y="362"/>
                    </a:lnTo>
                    <a:lnTo>
                      <a:pt x="453" y="369"/>
                    </a:lnTo>
                    <a:lnTo>
                      <a:pt x="419" y="374"/>
                    </a:lnTo>
                    <a:lnTo>
                      <a:pt x="387" y="377"/>
                    </a:lnTo>
                    <a:lnTo>
                      <a:pt x="356" y="379"/>
                    </a:lnTo>
                    <a:lnTo>
                      <a:pt x="322" y="379"/>
                    </a:lnTo>
                    <a:lnTo>
                      <a:pt x="291" y="377"/>
                    </a:lnTo>
                    <a:lnTo>
                      <a:pt x="257" y="374"/>
                    </a:lnTo>
                    <a:lnTo>
                      <a:pt x="227" y="369"/>
                    </a:lnTo>
                    <a:lnTo>
                      <a:pt x="196" y="362"/>
                    </a:lnTo>
                    <a:lnTo>
                      <a:pt x="168" y="353"/>
                    </a:lnTo>
                    <a:lnTo>
                      <a:pt x="140" y="343"/>
                    </a:lnTo>
                    <a:lnTo>
                      <a:pt x="114" y="331"/>
                    </a:lnTo>
                    <a:lnTo>
                      <a:pt x="90" y="318"/>
                    </a:lnTo>
                    <a:lnTo>
                      <a:pt x="67" y="303"/>
                    </a:lnTo>
                    <a:close/>
                  </a:path>
                </a:pathLst>
              </a:custGeom>
              <a:solidFill>
                <a:srgbClr val="FFF4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8" name="Shape 308"/>
              <p:cNvSpPr/>
              <p:nvPr/>
            </p:nvSpPr>
            <p:spPr>
              <a:xfrm>
                <a:off x="5740" y="2863"/>
                <a:ext cx="330" cy="371"/>
              </a:xfrm>
              <a:custGeom>
                <a:pathLst>
                  <a:path extrusionOk="0" h="371" w="661">
                    <a:moveTo>
                      <a:pt x="65" y="296"/>
                    </a:moveTo>
                    <a:lnTo>
                      <a:pt x="31" y="264"/>
                    </a:lnTo>
                    <a:lnTo>
                      <a:pt x="9" y="230"/>
                    </a:lnTo>
                    <a:lnTo>
                      <a:pt x="0" y="194"/>
                    </a:lnTo>
                    <a:lnTo>
                      <a:pt x="3" y="159"/>
                    </a:lnTo>
                    <a:lnTo>
                      <a:pt x="18" y="124"/>
                    </a:lnTo>
                    <a:lnTo>
                      <a:pt x="46" y="92"/>
                    </a:lnTo>
                    <a:lnTo>
                      <a:pt x="83" y="62"/>
                    </a:lnTo>
                    <a:lnTo>
                      <a:pt x="134" y="37"/>
                    </a:lnTo>
                    <a:lnTo>
                      <a:pt x="162" y="26"/>
                    </a:lnTo>
                    <a:lnTo>
                      <a:pt x="191" y="18"/>
                    </a:lnTo>
                    <a:lnTo>
                      <a:pt x="221" y="11"/>
                    </a:lnTo>
                    <a:lnTo>
                      <a:pt x="253" y="6"/>
                    </a:lnTo>
                    <a:lnTo>
                      <a:pt x="283" y="2"/>
                    </a:lnTo>
                    <a:lnTo>
                      <a:pt x="314" y="0"/>
                    </a:lnTo>
                    <a:lnTo>
                      <a:pt x="348" y="0"/>
                    </a:lnTo>
                    <a:lnTo>
                      <a:pt x="379" y="2"/>
                    </a:lnTo>
                    <a:lnTo>
                      <a:pt x="409" y="6"/>
                    </a:lnTo>
                    <a:lnTo>
                      <a:pt x="441" y="11"/>
                    </a:lnTo>
                    <a:lnTo>
                      <a:pt x="469" y="18"/>
                    </a:lnTo>
                    <a:lnTo>
                      <a:pt x="499" y="26"/>
                    </a:lnTo>
                    <a:lnTo>
                      <a:pt x="525" y="36"/>
                    </a:lnTo>
                    <a:lnTo>
                      <a:pt x="551" y="47"/>
                    </a:lnTo>
                    <a:lnTo>
                      <a:pt x="575" y="61"/>
                    </a:lnTo>
                    <a:lnTo>
                      <a:pt x="595" y="75"/>
                    </a:lnTo>
                    <a:lnTo>
                      <a:pt x="631" y="108"/>
                    </a:lnTo>
                    <a:lnTo>
                      <a:pt x="651" y="142"/>
                    </a:lnTo>
                    <a:lnTo>
                      <a:pt x="661" y="177"/>
                    </a:lnTo>
                    <a:lnTo>
                      <a:pt x="659" y="213"/>
                    </a:lnTo>
                    <a:lnTo>
                      <a:pt x="644" y="247"/>
                    </a:lnTo>
                    <a:lnTo>
                      <a:pt x="616" y="280"/>
                    </a:lnTo>
                    <a:lnTo>
                      <a:pt x="579" y="310"/>
                    </a:lnTo>
                    <a:lnTo>
                      <a:pt x="528" y="335"/>
                    </a:lnTo>
                    <a:lnTo>
                      <a:pt x="501" y="345"/>
                    </a:lnTo>
                    <a:lnTo>
                      <a:pt x="471" y="353"/>
                    </a:lnTo>
                    <a:lnTo>
                      <a:pt x="441" y="361"/>
                    </a:lnTo>
                    <a:lnTo>
                      <a:pt x="409" y="366"/>
                    </a:lnTo>
                    <a:lnTo>
                      <a:pt x="378" y="369"/>
                    </a:lnTo>
                    <a:lnTo>
                      <a:pt x="346" y="371"/>
                    </a:lnTo>
                    <a:lnTo>
                      <a:pt x="314" y="371"/>
                    </a:lnTo>
                    <a:lnTo>
                      <a:pt x="283" y="369"/>
                    </a:lnTo>
                    <a:lnTo>
                      <a:pt x="251" y="366"/>
                    </a:lnTo>
                    <a:lnTo>
                      <a:pt x="221" y="361"/>
                    </a:lnTo>
                    <a:lnTo>
                      <a:pt x="191" y="353"/>
                    </a:lnTo>
                    <a:lnTo>
                      <a:pt x="164" y="345"/>
                    </a:lnTo>
                    <a:lnTo>
                      <a:pt x="136" y="336"/>
                    </a:lnTo>
                    <a:lnTo>
                      <a:pt x="110" y="324"/>
                    </a:lnTo>
                    <a:lnTo>
                      <a:pt x="87" y="311"/>
                    </a:lnTo>
                    <a:lnTo>
                      <a:pt x="65" y="296"/>
                    </a:lnTo>
                    <a:close/>
                  </a:path>
                </a:pathLst>
              </a:custGeom>
              <a:solidFill>
                <a:srgbClr val="FFF4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09" name="Shape 309"/>
              <p:cNvSpPr/>
              <p:nvPr/>
            </p:nvSpPr>
            <p:spPr>
              <a:xfrm>
                <a:off x="5744" y="2868"/>
                <a:ext cx="324" cy="362"/>
              </a:xfrm>
              <a:custGeom>
                <a:pathLst>
                  <a:path extrusionOk="0" h="362" w="648">
                    <a:moveTo>
                      <a:pt x="63" y="289"/>
                    </a:moveTo>
                    <a:lnTo>
                      <a:pt x="30" y="258"/>
                    </a:lnTo>
                    <a:lnTo>
                      <a:pt x="9" y="225"/>
                    </a:lnTo>
                    <a:lnTo>
                      <a:pt x="0" y="189"/>
                    </a:lnTo>
                    <a:lnTo>
                      <a:pt x="4" y="155"/>
                    </a:lnTo>
                    <a:lnTo>
                      <a:pt x="19" y="121"/>
                    </a:lnTo>
                    <a:lnTo>
                      <a:pt x="45" y="89"/>
                    </a:lnTo>
                    <a:lnTo>
                      <a:pt x="82" y="61"/>
                    </a:lnTo>
                    <a:lnTo>
                      <a:pt x="130" y="36"/>
                    </a:lnTo>
                    <a:lnTo>
                      <a:pt x="158" y="26"/>
                    </a:lnTo>
                    <a:lnTo>
                      <a:pt x="186" y="17"/>
                    </a:lnTo>
                    <a:lnTo>
                      <a:pt x="216" y="10"/>
                    </a:lnTo>
                    <a:lnTo>
                      <a:pt x="246" y="5"/>
                    </a:lnTo>
                    <a:lnTo>
                      <a:pt x="278" y="2"/>
                    </a:lnTo>
                    <a:lnTo>
                      <a:pt x="309" y="0"/>
                    </a:lnTo>
                    <a:lnTo>
                      <a:pt x="339" y="0"/>
                    </a:lnTo>
                    <a:lnTo>
                      <a:pt x="371" y="2"/>
                    </a:lnTo>
                    <a:lnTo>
                      <a:pt x="400" y="5"/>
                    </a:lnTo>
                    <a:lnTo>
                      <a:pt x="430" y="10"/>
                    </a:lnTo>
                    <a:lnTo>
                      <a:pt x="460" y="16"/>
                    </a:lnTo>
                    <a:lnTo>
                      <a:pt x="488" y="25"/>
                    </a:lnTo>
                    <a:lnTo>
                      <a:pt x="514" y="34"/>
                    </a:lnTo>
                    <a:lnTo>
                      <a:pt x="538" y="45"/>
                    </a:lnTo>
                    <a:lnTo>
                      <a:pt x="562" y="58"/>
                    </a:lnTo>
                    <a:lnTo>
                      <a:pt x="583" y="72"/>
                    </a:lnTo>
                    <a:lnTo>
                      <a:pt x="616" y="104"/>
                    </a:lnTo>
                    <a:lnTo>
                      <a:pt x="639" y="137"/>
                    </a:lnTo>
                    <a:lnTo>
                      <a:pt x="648" y="172"/>
                    </a:lnTo>
                    <a:lnTo>
                      <a:pt x="644" y="207"/>
                    </a:lnTo>
                    <a:lnTo>
                      <a:pt x="629" y="241"/>
                    </a:lnTo>
                    <a:lnTo>
                      <a:pt x="603" y="272"/>
                    </a:lnTo>
                    <a:lnTo>
                      <a:pt x="566" y="302"/>
                    </a:lnTo>
                    <a:lnTo>
                      <a:pt x="518" y="327"/>
                    </a:lnTo>
                    <a:lnTo>
                      <a:pt x="490" y="337"/>
                    </a:lnTo>
                    <a:lnTo>
                      <a:pt x="462" y="345"/>
                    </a:lnTo>
                    <a:lnTo>
                      <a:pt x="432" y="352"/>
                    </a:lnTo>
                    <a:lnTo>
                      <a:pt x="402" y="357"/>
                    </a:lnTo>
                    <a:lnTo>
                      <a:pt x="371" y="360"/>
                    </a:lnTo>
                    <a:lnTo>
                      <a:pt x="339" y="362"/>
                    </a:lnTo>
                    <a:lnTo>
                      <a:pt x="309" y="362"/>
                    </a:lnTo>
                    <a:lnTo>
                      <a:pt x="278" y="360"/>
                    </a:lnTo>
                    <a:lnTo>
                      <a:pt x="246" y="357"/>
                    </a:lnTo>
                    <a:lnTo>
                      <a:pt x="216" y="352"/>
                    </a:lnTo>
                    <a:lnTo>
                      <a:pt x="188" y="345"/>
                    </a:lnTo>
                    <a:lnTo>
                      <a:pt x="160" y="337"/>
                    </a:lnTo>
                    <a:lnTo>
                      <a:pt x="132" y="328"/>
                    </a:lnTo>
                    <a:lnTo>
                      <a:pt x="108" y="316"/>
                    </a:lnTo>
                    <a:lnTo>
                      <a:pt x="84" y="304"/>
                    </a:lnTo>
                    <a:lnTo>
                      <a:pt x="63" y="289"/>
                    </a:lnTo>
                    <a:close/>
                  </a:path>
                </a:pathLst>
              </a:custGeom>
              <a:solidFill>
                <a:srgbClr val="FFF2C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0" name="Shape 310"/>
              <p:cNvSpPr/>
              <p:nvPr/>
            </p:nvSpPr>
            <p:spPr>
              <a:xfrm>
                <a:off x="5748" y="2872"/>
                <a:ext cx="316" cy="354"/>
              </a:xfrm>
              <a:custGeom>
                <a:pathLst>
                  <a:path extrusionOk="0" h="354" w="633">
                    <a:moveTo>
                      <a:pt x="63" y="283"/>
                    </a:moveTo>
                    <a:lnTo>
                      <a:pt x="29" y="252"/>
                    </a:lnTo>
                    <a:lnTo>
                      <a:pt x="9" y="220"/>
                    </a:lnTo>
                    <a:lnTo>
                      <a:pt x="0" y="185"/>
                    </a:lnTo>
                    <a:lnTo>
                      <a:pt x="3" y="151"/>
                    </a:lnTo>
                    <a:lnTo>
                      <a:pt x="16" y="118"/>
                    </a:lnTo>
                    <a:lnTo>
                      <a:pt x="42" y="87"/>
                    </a:lnTo>
                    <a:lnTo>
                      <a:pt x="80" y="59"/>
                    </a:lnTo>
                    <a:lnTo>
                      <a:pt x="126" y="35"/>
                    </a:lnTo>
                    <a:lnTo>
                      <a:pt x="154" y="25"/>
                    </a:lnTo>
                    <a:lnTo>
                      <a:pt x="182" y="16"/>
                    </a:lnTo>
                    <a:lnTo>
                      <a:pt x="210" y="10"/>
                    </a:lnTo>
                    <a:lnTo>
                      <a:pt x="240" y="5"/>
                    </a:lnTo>
                    <a:lnTo>
                      <a:pt x="271" y="2"/>
                    </a:lnTo>
                    <a:lnTo>
                      <a:pt x="301" y="0"/>
                    </a:lnTo>
                    <a:lnTo>
                      <a:pt x="331" y="0"/>
                    </a:lnTo>
                    <a:lnTo>
                      <a:pt x="363" y="2"/>
                    </a:lnTo>
                    <a:lnTo>
                      <a:pt x="391" y="5"/>
                    </a:lnTo>
                    <a:lnTo>
                      <a:pt x="420" y="10"/>
                    </a:lnTo>
                    <a:lnTo>
                      <a:pt x="448" y="16"/>
                    </a:lnTo>
                    <a:lnTo>
                      <a:pt x="476" y="25"/>
                    </a:lnTo>
                    <a:lnTo>
                      <a:pt x="502" y="34"/>
                    </a:lnTo>
                    <a:lnTo>
                      <a:pt x="526" y="45"/>
                    </a:lnTo>
                    <a:lnTo>
                      <a:pt x="549" y="57"/>
                    </a:lnTo>
                    <a:lnTo>
                      <a:pt x="569" y="72"/>
                    </a:lnTo>
                    <a:lnTo>
                      <a:pt x="603" y="102"/>
                    </a:lnTo>
                    <a:lnTo>
                      <a:pt x="623" y="135"/>
                    </a:lnTo>
                    <a:lnTo>
                      <a:pt x="633" y="168"/>
                    </a:lnTo>
                    <a:lnTo>
                      <a:pt x="629" y="203"/>
                    </a:lnTo>
                    <a:lnTo>
                      <a:pt x="614" y="235"/>
                    </a:lnTo>
                    <a:lnTo>
                      <a:pt x="588" y="266"/>
                    </a:lnTo>
                    <a:lnTo>
                      <a:pt x="553" y="294"/>
                    </a:lnTo>
                    <a:lnTo>
                      <a:pt x="504" y="318"/>
                    </a:lnTo>
                    <a:lnTo>
                      <a:pt x="478" y="329"/>
                    </a:lnTo>
                    <a:lnTo>
                      <a:pt x="450" y="337"/>
                    </a:lnTo>
                    <a:lnTo>
                      <a:pt x="420" y="343"/>
                    </a:lnTo>
                    <a:lnTo>
                      <a:pt x="391" y="349"/>
                    </a:lnTo>
                    <a:lnTo>
                      <a:pt x="361" y="352"/>
                    </a:lnTo>
                    <a:lnTo>
                      <a:pt x="331" y="354"/>
                    </a:lnTo>
                    <a:lnTo>
                      <a:pt x="301" y="354"/>
                    </a:lnTo>
                    <a:lnTo>
                      <a:pt x="270" y="352"/>
                    </a:lnTo>
                    <a:lnTo>
                      <a:pt x="240" y="349"/>
                    </a:lnTo>
                    <a:lnTo>
                      <a:pt x="212" y="343"/>
                    </a:lnTo>
                    <a:lnTo>
                      <a:pt x="184" y="337"/>
                    </a:lnTo>
                    <a:lnTo>
                      <a:pt x="156" y="330"/>
                    </a:lnTo>
                    <a:lnTo>
                      <a:pt x="130" y="321"/>
                    </a:lnTo>
                    <a:lnTo>
                      <a:pt x="106" y="309"/>
                    </a:lnTo>
                    <a:lnTo>
                      <a:pt x="83" y="297"/>
                    </a:lnTo>
                    <a:lnTo>
                      <a:pt x="63" y="283"/>
                    </a:lnTo>
                    <a:close/>
                  </a:path>
                </a:pathLst>
              </a:custGeom>
              <a:solidFill>
                <a:srgbClr val="FFF2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1" name="Shape 311"/>
              <p:cNvSpPr/>
              <p:nvPr/>
            </p:nvSpPr>
            <p:spPr>
              <a:xfrm>
                <a:off x="5752" y="2876"/>
                <a:ext cx="309" cy="346"/>
              </a:xfrm>
              <a:custGeom>
                <a:pathLst>
                  <a:path extrusionOk="0" h="346" w="618">
                    <a:moveTo>
                      <a:pt x="61" y="276"/>
                    </a:moveTo>
                    <a:lnTo>
                      <a:pt x="30" y="246"/>
                    </a:lnTo>
                    <a:lnTo>
                      <a:pt x="9" y="214"/>
                    </a:lnTo>
                    <a:lnTo>
                      <a:pt x="0" y="181"/>
                    </a:lnTo>
                    <a:lnTo>
                      <a:pt x="4" y="148"/>
                    </a:lnTo>
                    <a:lnTo>
                      <a:pt x="17" y="116"/>
                    </a:lnTo>
                    <a:lnTo>
                      <a:pt x="43" y="85"/>
                    </a:lnTo>
                    <a:lnTo>
                      <a:pt x="78" y="58"/>
                    </a:lnTo>
                    <a:lnTo>
                      <a:pt x="125" y="34"/>
                    </a:lnTo>
                    <a:lnTo>
                      <a:pt x="151" y="25"/>
                    </a:lnTo>
                    <a:lnTo>
                      <a:pt x="179" y="17"/>
                    </a:lnTo>
                    <a:lnTo>
                      <a:pt x="207" y="9"/>
                    </a:lnTo>
                    <a:lnTo>
                      <a:pt x="235" y="5"/>
                    </a:lnTo>
                    <a:lnTo>
                      <a:pt x="264" y="2"/>
                    </a:lnTo>
                    <a:lnTo>
                      <a:pt x="294" y="0"/>
                    </a:lnTo>
                    <a:lnTo>
                      <a:pt x="324" y="0"/>
                    </a:lnTo>
                    <a:lnTo>
                      <a:pt x="354" y="2"/>
                    </a:lnTo>
                    <a:lnTo>
                      <a:pt x="382" y="5"/>
                    </a:lnTo>
                    <a:lnTo>
                      <a:pt x="411" y="9"/>
                    </a:lnTo>
                    <a:lnTo>
                      <a:pt x="439" y="16"/>
                    </a:lnTo>
                    <a:lnTo>
                      <a:pt x="465" y="24"/>
                    </a:lnTo>
                    <a:lnTo>
                      <a:pt x="490" y="33"/>
                    </a:lnTo>
                    <a:lnTo>
                      <a:pt x="514" y="44"/>
                    </a:lnTo>
                    <a:lnTo>
                      <a:pt x="536" y="56"/>
                    </a:lnTo>
                    <a:lnTo>
                      <a:pt x="557" y="70"/>
                    </a:lnTo>
                    <a:lnTo>
                      <a:pt x="588" y="100"/>
                    </a:lnTo>
                    <a:lnTo>
                      <a:pt x="609" y="131"/>
                    </a:lnTo>
                    <a:lnTo>
                      <a:pt x="618" y="164"/>
                    </a:lnTo>
                    <a:lnTo>
                      <a:pt x="614" y="198"/>
                    </a:lnTo>
                    <a:lnTo>
                      <a:pt x="601" y="230"/>
                    </a:lnTo>
                    <a:lnTo>
                      <a:pt x="575" y="260"/>
                    </a:lnTo>
                    <a:lnTo>
                      <a:pt x="540" y="287"/>
                    </a:lnTo>
                    <a:lnTo>
                      <a:pt x="493" y="311"/>
                    </a:lnTo>
                    <a:lnTo>
                      <a:pt x="467" y="321"/>
                    </a:lnTo>
                    <a:lnTo>
                      <a:pt x="439" y="329"/>
                    </a:lnTo>
                    <a:lnTo>
                      <a:pt x="411" y="336"/>
                    </a:lnTo>
                    <a:lnTo>
                      <a:pt x="384" y="340"/>
                    </a:lnTo>
                    <a:lnTo>
                      <a:pt x="354" y="344"/>
                    </a:lnTo>
                    <a:lnTo>
                      <a:pt x="324" y="346"/>
                    </a:lnTo>
                    <a:lnTo>
                      <a:pt x="294" y="346"/>
                    </a:lnTo>
                    <a:lnTo>
                      <a:pt x="264" y="344"/>
                    </a:lnTo>
                    <a:lnTo>
                      <a:pt x="236" y="340"/>
                    </a:lnTo>
                    <a:lnTo>
                      <a:pt x="207" y="336"/>
                    </a:lnTo>
                    <a:lnTo>
                      <a:pt x="179" y="330"/>
                    </a:lnTo>
                    <a:lnTo>
                      <a:pt x="153" y="322"/>
                    </a:lnTo>
                    <a:lnTo>
                      <a:pt x="128" y="312"/>
                    </a:lnTo>
                    <a:lnTo>
                      <a:pt x="104" y="302"/>
                    </a:lnTo>
                    <a:lnTo>
                      <a:pt x="82" y="289"/>
                    </a:lnTo>
                    <a:lnTo>
                      <a:pt x="61" y="276"/>
                    </a:lnTo>
                    <a:close/>
                  </a:path>
                </a:pathLst>
              </a:custGeom>
              <a:solidFill>
                <a:srgbClr val="FFF2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2" name="Shape 312"/>
              <p:cNvSpPr/>
              <p:nvPr/>
            </p:nvSpPr>
            <p:spPr>
              <a:xfrm>
                <a:off x="5755" y="2880"/>
                <a:ext cx="302" cy="338"/>
              </a:xfrm>
              <a:custGeom>
                <a:pathLst>
                  <a:path extrusionOk="0" h="338" w="604">
                    <a:moveTo>
                      <a:pt x="60" y="270"/>
                    </a:moveTo>
                    <a:lnTo>
                      <a:pt x="28" y="241"/>
                    </a:lnTo>
                    <a:lnTo>
                      <a:pt x="8" y="209"/>
                    </a:lnTo>
                    <a:lnTo>
                      <a:pt x="0" y="177"/>
                    </a:lnTo>
                    <a:lnTo>
                      <a:pt x="2" y="145"/>
                    </a:lnTo>
                    <a:lnTo>
                      <a:pt x="17" y="114"/>
                    </a:lnTo>
                    <a:lnTo>
                      <a:pt x="41" y="83"/>
                    </a:lnTo>
                    <a:lnTo>
                      <a:pt x="77" y="56"/>
                    </a:lnTo>
                    <a:lnTo>
                      <a:pt x="121" y="33"/>
                    </a:lnTo>
                    <a:lnTo>
                      <a:pt x="148" y="24"/>
                    </a:lnTo>
                    <a:lnTo>
                      <a:pt x="174" y="16"/>
                    </a:lnTo>
                    <a:lnTo>
                      <a:pt x="202" y="9"/>
                    </a:lnTo>
                    <a:lnTo>
                      <a:pt x="229" y="5"/>
                    </a:lnTo>
                    <a:lnTo>
                      <a:pt x="259" y="2"/>
                    </a:lnTo>
                    <a:lnTo>
                      <a:pt x="287" y="0"/>
                    </a:lnTo>
                    <a:lnTo>
                      <a:pt x="317" y="0"/>
                    </a:lnTo>
                    <a:lnTo>
                      <a:pt x="345" y="2"/>
                    </a:lnTo>
                    <a:lnTo>
                      <a:pt x="375" y="5"/>
                    </a:lnTo>
                    <a:lnTo>
                      <a:pt x="401" y="9"/>
                    </a:lnTo>
                    <a:lnTo>
                      <a:pt x="429" y="16"/>
                    </a:lnTo>
                    <a:lnTo>
                      <a:pt x="455" y="23"/>
                    </a:lnTo>
                    <a:lnTo>
                      <a:pt x="479" y="32"/>
                    </a:lnTo>
                    <a:lnTo>
                      <a:pt x="503" y="43"/>
                    </a:lnTo>
                    <a:lnTo>
                      <a:pt x="524" y="54"/>
                    </a:lnTo>
                    <a:lnTo>
                      <a:pt x="544" y="68"/>
                    </a:lnTo>
                    <a:lnTo>
                      <a:pt x="576" y="97"/>
                    </a:lnTo>
                    <a:lnTo>
                      <a:pt x="594" y="128"/>
                    </a:lnTo>
                    <a:lnTo>
                      <a:pt x="604" y="160"/>
                    </a:lnTo>
                    <a:lnTo>
                      <a:pt x="600" y="194"/>
                    </a:lnTo>
                    <a:lnTo>
                      <a:pt x="587" y="225"/>
                    </a:lnTo>
                    <a:lnTo>
                      <a:pt x="563" y="254"/>
                    </a:lnTo>
                    <a:lnTo>
                      <a:pt x="527" y="281"/>
                    </a:lnTo>
                    <a:lnTo>
                      <a:pt x="483" y="304"/>
                    </a:lnTo>
                    <a:lnTo>
                      <a:pt x="457" y="314"/>
                    </a:lnTo>
                    <a:lnTo>
                      <a:pt x="431" y="322"/>
                    </a:lnTo>
                    <a:lnTo>
                      <a:pt x="403" y="328"/>
                    </a:lnTo>
                    <a:lnTo>
                      <a:pt x="375" y="333"/>
                    </a:lnTo>
                    <a:lnTo>
                      <a:pt x="345" y="336"/>
                    </a:lnTo>
                    <a:lnTo>
                      <a:pt x="317" y="338"/>
                    </a:lnTo>
                    <a:lnTo>
                      <a:pt x="287" y="338"/>
                    </a:lnTo>
                    <a:lnTo>
                      <a:pt x="257" y="336"/>
                    </a:lnTo>
                    <a:lnTo>
                      <a:pt x="229" y="333"/>
                    </a:lnTo>
                    <a:lnTo>
                      <a:pt x="202" y="328"/>
                    </a:lnTo>
                    <a:lnTo>
                      <a:pt x="175" y="322"/>
                    </a:lnTo>
                    <a:lnTo>
                      <a:pt x="149" y="315"/>
                    </a:lnTo>
                    <a:lnTo>
                      <a:pt x="123" y="305"/>
                    </a:lnTo>
                    <a:lnTo>
                      <a:pt x="101" y="295"/>
                    </a:lnTo>
                    <a:lnTo>
                      <a:pt x="79" y="283"/>
                    </a:lnTo>
                    <a:lnTo>
                      <a:pt x="60" y="270"/>
                    </a:lnTo>
                    <a:close/>
                  </a:path>
                </a:pathLst>
              </a:custGeom>
              <a:solidFill>
                <a:srgbClr val="FFF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3" name="Shape 313"/>
              <p:cNvSpPr/>
              <p:nvPr/>
            </p:nvSpPr>
            <p:spPr>
              <a:xfrm>
                <a:off x="5759" y="2884"/>
                <a:ext cx="294" cy="329"/>
              </a:xfrm>
              <a:custGeom>
                <a:pathLst>
                  <a:path extrusionOk="0" h="329" w="588">
                    <a:moveTo>
                      <a:pt x="58" y="264"/>
                    </a:moveTo>
                    <a:lnTo>
                      <a:pt x="28" y="236"/>
                    </a:lnTo>
                    <a:lnTo>
                      <a:pt x="7" y="204"/>
                    </a:lnTo>
                    <a:lnTo>
                      <a:pt x="0" y="173"/>
                    </a:lnTo>
                    <a:lnTo>
                      <a:pt x="2" y="142"/>
                    </a:lnTo>
                    <a:lnTo>
                      <a:pt x="15" y="111"/>
                    </a:lnTo>
                    <a:lnTo>
                      <a:pt x="39" y="81"/>
                    </a:lnTo>
                    <a:lnTo>
                      <a:pt x="73" y="55"/>
                    </a:lnTo>
                    <a:lnTo>
                      <a:pt x="117" y="33"/>
                    </a:lnTo>
                    <a:lnTo>
                      <a:pt x="141" y="23"/>
                    </a:lnTo>
                    <a:lnTo>
                      <a:pt x="167" y="16"/>
                    </a:lnTo>
                    <a:lnTo>
                      <a:pt x="195" y="10"/>
                    </a:lnTo>
                    <a:lnTo>
                      <a:pt x="223" y="4"/>
                    </a:lnTo>
                    <a:lnTo>
                      <a:pt x="251" y="2"/>
                    </a:lnTo>
                    <a:lnTo>
                      <a:pt x="279" y="0"/>
                    </a:lnTo>
                    <a:lnTo>
                      <a:pt x="307" y="0"/>
                    </a:lnTo>
                    <a:lnTo>
                      <a:pt x="335" y="2"/>
                    </a:lnTo>
                    <a:lnTo>
                      <a:pt x="363" y="5"/>
                    </a:lnTo>
                    <a:lnTo>
                      <a:pt x="391" y="10"/>
                    </a:lnTo>
                    <a:lnTo>
                      <a:pt x="417" y="16"/>
                    </a:lnTo>
                    <a:lnTo>
                      <a:pt x="443" y="23"/>
                    </a:lnTo>
                    <a:lnTo>
                      <a:pt x="467" y="33"/>
                    </a:lnTo>
                    <a:lnTo>
                      <a:pt x="490" y="42"/>
                    </a:lnTo>
                    <a:lnTo>
                      <a:pt x="512" y="54"/>
                    </a:lnTo>
                    <a:lnTo>
                      <a:pt x="531" y="67"/>
                    </a:lnTo>
                    <a:lnTo>
                      <a:pt x="560" y="95"/>
                    </a:lnTo>
                    <a:lnTo>
                      <a:pt x="581" y="126"/>
                    </a:lnTo>
                    <a:lnTo>
                      <a:pt x="588" y="158"/>
                    </a:lnTo>
                    <a:lnTo>
                      <a:pt x="585" y="189"/>
                    </a:lnTo>
                    <a:lnTo>
                      <a:pt x="572" y="220"/>
                    </a:lnTo>
                    <a:lnTo>
                      <a:pt x="547" y="248"/>
                    </a:lnTo>
                    <a:lnTo>
                      <a:pt x="514" y="274"/>
                    </a:lnTo>
                    <a:lnTo>
                      <a:pt x="469" y="297"/>
                    </a:lnTo>
                    <a:lnTo>
                      <a:pt x="445" y="306"/>
                    </a:lnTo>
                    <a:lnTo>
                      <a:pt x="419" y="314"/>
                    </a:lnTo>
                    <a:lnTo>
                      <a:pt x="391" y="320"/>
                    </a:lnTo>
                    <a:lnTo>
                      <a:pt x="363" y="325"/>
                    </a:lnTo>
                    <a:lnTo>
                      <a:pt x="335" y="328"/>
                    </a:lnTo>
                    <a:lnTo>
                      <a:pt x="307" y="329"/>
                    </a:lnTo>
                    <a:lnTo>
                      <a:pt x="279" y="329"/>
                    </a:lnTo>
                    <a:lnTo>
                      <a:pt x="251" y="328"/>
                    </a:lnTo>
                    <a:lnTo>
                      <a:pt x="223" y="325"/>
                    </a:lnTo>
                    <a:lnTo>
                      <a:pt x="195" y="321"/>
                    </a:lnTo>
                    <a:lnTo>
                      <a:pt x="169" y="315"/>
                    </a:lnTo>
                    <a:lnTo>
                      <a:pt x="145" y="307"/>
                    </a:lnTo>
                    <a:lnTo>
                      <a:pt x="121" y="298"/>
                    </a:lnTo>
                    <a:lnTo>
                      <a:pt x="99" y="289"/>
                    </a:lnTo>
                    <a:lnTo>
                      <a:pt x="76" y="276"/>
                    </a:lnTo>
                    <a:lnTo>
                      <a:pt x="58" y="264"/>
                    </a:lnTo>
                    <a:close/>
                  </a:path>
                </a:pathLst>
              </a:custGeom>
              <a:solidFill>
                <a:srgbClr val="FFEF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4" name="Shape 314"/>
              <p:cNvSpPr/>
              <p:nvPr/>
            </p:nvSpPr>
            <p:spPr>
              <a:xfrm>
                <a:off x="5763" y="2888"/>
                <a:ext cx="286" cy="321"/>
              </a:xfrm>
              <a:custGeom>
                <a:pathLst>
                  <a:path extrusionOk="0" h="321" w="574">
                    <a:moveTo>
                      <a:pt x="56" y="257"/>
                    </a:moveTo>
                    <a:lnTo>
                      <a:pt x="26" y="228"/>
                    </a:lnTo>
                    <a:lnTo>
                      <a:pt x="8" y="199"/>
                    </a:lnTo>
                    <a:lnTo>
                      <a:pt x="0" y="168"/>
                    </a:lnTo>
                    <a:lnTo>
                      <a:pt x="2" y="138"/>
                    </a:lnTo>
                    <a:lnTo>
                      <a:pt x="17" y="108"/>
                    </a:lnTo>
                    <a:lnTo>
                      <a:pt x="39" y="80"/>
                    </a:lnTo>
                    <a:lnTo>
                      <a:pt x="73" y="55"/>
                    </a:lnTo>
                    <a:lnTo>
                      <a:pt x="116" y="33"/>
                    </a:lnTo>
                    <a:lnTo>
                      <a:pt x="140" y="23"/>
                    </a:lnTo>
                    <a:lnTo>
                      <a:pt x="166" y="16"/>
                    </a:lnTo>
                    <a:lnTo>
                      <a:pt x="192" y="10"/>
                    </a:lnTo>
                    <a:lnTo>
                      <a:pt x="218" y="6"/>
                    </a:lnTo>
                    <a:lnTo>
                      <a:pt x="246" y="2"/>
                    </a:lnTo>
                    <a:lnTo>
                      <a:pt x="274" y="0"/>
                    </a:lnTo>
                    <a:lnTo>
                      <a:pt x="302" y="0"/>
                    </a:lnTo>
                    <a:lnTo>
                      <a:pt x="328" y="2"/>
                    </a:lnTo>
                    <a:lnTo>
                      <a:pt x="356" y="6"/>
                    </a:lnTo>
                    <a:lnTo>
                      <a:pt x="382" y="10"/>
                    </a:lnTo>
                    <a:lnTo>
                      <a:pt x="408" y="15"/>
                    </a:lnTo>
                    <a:lnTo>
                      <a:pt x="432" y="22"/>
                    </a:lnTo>
                    <a:lnTo>
                      <a:pt x="455" y="32"/>
                    </a:lnTo>
                    <a:lnTo>
                      <a:pt x="477" y="41"/>
                    </a:lnTo>
                    <a:lnTo>
                      <a:pt x="497" y="52"/>
                    </a:lnTo>
                    <a:lnTo>
                      <a:pt x="516" y="65"/>
                    </a:lnTo>
                    <a:lnTo>
                      <a:pt x="546" y="93"/>
                    </a:lnTo>
                    <a:lnTo>
                      <a:pt x="565" y="122"/>
                    </a:lnTo>
                    <a:lnTo>
                      <a:pt x="574" y="154"/>
                    </a:lnTo>
                    <a:lnTo>
                      <a:pt x="570" y="184"/>
                    </a:lnTo>
                    <a:lnTo>
                      <a:pt x="557" y="214"/>
                    </a:lnTo>
                    <a:lnTo>
                      <a:pt x="535" y="242"/>
                    </a:lnTo>
                    <a:lnTo>
                      <a:pt x="501" y="268"/>
                    </a:lnTo>
                    <a:lnTo>
                      <a:pt x="458" y="290"/>
                    </a:lnTo>
                    <a:lnTo>
                      <a:pt x="434" y="299"/>
                    </a:lnTo>
                    <a:lnTo>
                      <a:pt x="408" y="307"/>
                    </a:lnTo>
                    <a:lnTo>
                      <a:pt x="382" y="313"/>
                    </a:lnTo>
                    <a:lnTo>
                      <a:pt x="356" y="317"/>
                    </a:lnTo>
                    <a:lnTo>
                      <a:pt x="328" y="320"/>
                    </a:lnTo>
                    <a:lnTo>
                      <a:pt x="300" y="321"/>
                    </a:lnTo>
                    <a:lnTo>
                      <a:pt x="272" y="321"/>
                    </a:lnTo>
                    <a:lnTo>
                      <a:pt x="246" y="320"/>
                    </a:lnTo>
                    <a:lnTo>
                      <a:pt x="218" y="317"/>
                    </a:lnTo>
                    <a:lnTo>
                      <a:pt x="192" y="312"/>
                    </a:lnTo>
                    <a:lnTo>
                      <a:pt x="166" y="307"/>
                    </a:lnTo>
                    <a:lnTo>
                      <a:pt x="142" y="299"/>
                    </a:lnTo>
                    <a:lnTo>
                      <a:pt x="118" y="291"/>
                    </a:lnTo>
                    <a:lnTo>
                      <a:pt x="95" y="281"/>
                    </a:lnTo>
                    <a:lnTo>
                      <a:pt x="75" y="269"/>
                    </a:lnTo>
                    <a:lnTo>
                      <a:pt x="56" y="257"/>
                    </a:lnTo>
                    <a:close/>
                  </a:path>
                </a:pathLst>
              </a:custGeom>
              <a:solidFill>
                <a:srgbClr val="FFEF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5" name="Shape 315"/>
              <p:cNvSpPr/>
              <p:nvPr/>
            </p:nvSpPr>
            <p:spPr>
              <a:xfrm>
                <a:off x="5766" y="2893"/>
                <a:ext cx="280" cy="312"/>
              </a:xfrm>
              <a:custGeom>
                <a:pathLst>
                  <a:path extrusionOk="0" h="312" w="558">
                    <a:moveTo>
                      <a:pt x="56" y="250"/>
                    </a:moveTo>
                    <a:lnTo>
                      <a:pt x="26" y="222"/>
                    </a:lnTo>
                    <a:lnTo>
                      <a:pt x="7" y="193"/>
                    </a:lnTo>
                    <a:lnTo>
                      <a:pt x="0" y="163"/>
                    </a:lnTo>
                    <a:lnTo>
                      <a:pt x="4" y="133"/>
                    </a:lnTo>
                    <a:lnTo>
                      <a:pt x="15" y="104"/>
                    </a:lnTo>
                    <a:lnTo>
                      <a:pt x="37" y="77"/>
                    </a:lnTo>
                    <a:lnTo>
                      <a:pt x="71" y="52"/>
                    </a:lnTo>
                    <a:lnTo>
                      <a:pt x="112" y="31"/>
                    </a:lnTo>
                    <a:lnTo>
                      <a:pt x="136" y="21"/>
                    </a:lnTo>
                    <a:lnTo>
                      <a:pt x="160" y="14"/>
                    </a:lnTo>
                    <a:lnTo>
                      <a:pt x="186" y="9"/>
                    </a:lnTo>
                    <a:lnTo>
                      <a:pt x="212" y="4"/>
                    </a:lnTo>
                    <a:lnTo>
                      <a:pt x="240" y="2"/>
                    </a:lnTo>
                    <a:lnTo>
                      <a:pt x="266" y="0"/>
                    </a:lnTo>
                    <a:lnTo>
                      <a:pt x="292" y="0"/>
                    </a:lnTo>
                    <a:lnTo>
                      <a:pt x="320" y="1"/>
                    </a:lnTo>
                    <a:lnTo>
                      <a:pt x="346" y="4"/>
                    </a:lnTo>
                    <a:lnTo>
                      <a:pt x="372" y="8"/>
                    </a:lnTo>
                    <a:lnTo>
                      <a:pt x="396" y="14"/>
                    </a:lnTo>
                    <a:lnTo>
                      <a:pt x="421" y="20"/>
                    </a:lnTo>
                    <a:lnTo>
                      <a:pt x="443" y="29"/>
                    </a:lnTo>
                    <a:lnTo>
                      <a:pt x="465" y="39"/>
                    </a:lnTo>
                    <a:lnTo>
                      <a:pt x="484" y="50"/>
                    </a:lnTo>
                    <a:lnTo>
                      <a:pt x="503" y="62"/>
                    </a:lnTo>
                    <a:lnTo>
                      <a:pt x="532" y="89"/>
                    </a:lnTo>
                    <a:lnTo>
                      <a:pt x="551" y="118"/>
                    </a:lnTo>
                    <a:lnTo>
                      <a:pt x="558" y="149"/>
                    </a:lnTo>
                    <a:lnTo>
                      <a:pt x="557" y="179"/>
                    </a:lnTo>
                    <a:lnTo>
                      <a:pt x="543" y="208"/>
                    </a:lnTo>
                    <a:lnTo>
                      <a:pt x="521" y="235"/>
                    </a:lnTo>
                    <a:lnTo>
                      <a:pt x="488" y="260"/>
                    </a:lnTo>
                    <a:lnTo>
                      <a:pt x="447" y="281"/>
                    </a:lnTo>
                    <a:lnTo>
                      <a:pt x="422" y="290"/>
                    </a:lnTo>
                    <a:lnTo>
                      <a:pt x="398" y="297"/>
                    </a:lnTo>
                    <a:lnTo>
                      <a:pt x="372" y="303"/>
                    </a:lnTo>
                    <a:lnTo>
                      <a:pt x="346" y="308"/>
                    </a:lnTo>
                    <a:lnTo>
                      <a:pt x="318" y="310"/>
                    </a:lnTo>
                    <a:lnTo>
                      <a:pt x="292" y="312"/>
                    </a:lnTo>
                    <a:lnTo>
                      <a:pt x="266" y="312"/>
                    </a:lnTo>
                    <a:lnTo>
                      <a:pt x="238" y="310"/>
                    </a:lnTo>
                    <a:lnTo>
                      <a:pt x="212" y="308"/>
                    </a:lnTo>
                    <a:lnTo>
                      <a:pt x="186" y="304"/>
                    </a:lnTo>
                    <a:lnTo>
                      <a:pt x="162" y="297"/>
                    </a:lnTo>
                    <a:lnTo>
                      <a:pt x="138" y="291"/>
                    </a:lnTo>
                    <a:lnTo>
                      <a:pt x="115" y="283"/>
                    </a:lnTo>
                    <a:lnTo>
                      <a:pt x="93" y="272"/>
                    </a:lnTo>
                    <a:lnTo>
                      <a:pt x="74" y="262"/>
                    </a:lnTo>
                    <a:lnTo>
                      <a:pt x="56" y="250"/>
                    </a:lnTo>
                    <a:close/>
                  </a:path>
                </a:pathLst>
              </a:custGeom>
              <a:solidFill>
                <a:srgbClr val="FFEF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6" name="Shape 316"/>
              <p:cNvSpPr/>
              <p:nvPr/>
            </p:nvSpPr>
            <p:spPr>
              <a:xfrm>
                <a:off x="5770" y="2897"/>
                <a:ext cx="272" cy="304"/>
              </a:xfrm>
              <a:custGeom>
                <a:pathLst>
                  <a:path extrusionOk="0" h="304" w="544">
                    <a:moveTo>
                      <a:pt x="54" y="242"/>
                    </a:moveTo>
                    <a:lnTo>
                      <a:pt x="26" y="216"/>
                    </a:lnTo>
                    <a:lnTo>
                      <a:pt x="8" y="188"/>
                    </a:lnTo>
                    <a:lnTo>
                      <a:pt x="0" y="159"/>
                    </a:lnTo>
                    <a:lnTo>
                      <a:pt x="2" y="130"/>
                    </a:lnTo>
                    <a:lnTo>
                      <a:pt x="15" y="102"/>
                    </a:lnTo>
                    <a:lnTo>
                      <a:pt x="37" y="75"/>
                    </a:lnTo>
                    <a:lnTo>
                      <a:pt x="67" y="51"/>
                    </a:lnTo>
                    <a:lnTo>
                      <a:pt x="108" y="30"/>
                    </a:lnTo>
                    <a:lnTo>
                      <a:pt x="131" y="22"/>
                    </a:lnTo>
                    <a:lnTo>
                      <a:pt x="157" y="14"/>
                    </a:lnTo>
                    <a:lnTo>
                      <a:pt x="181" y="8"/>
                    </a:lnTo>
                    <a:lnTo>
                      <a:pt x="207" y="4"/>
                    </a:lnTo>
                    <a:lnTo>
                      <a:pt x="233" y="2"/>
                    </a:lnTo>
                    <a:lnTo>
                      <a:pt x="259" y="0"/>
                    </a:lnTo>
                    <a:lnTo>
                      <a:pt x="285" y="0"/>
                    </a:lnTo>
                    <a:lnTo>
                      <a:pt x="311" y="2"/>
                    </a:lnTo>
                    <a:lnTo>
                      <a:pt x="337" y="4"/>
                    </a:lnTo>
                    <a:lnTo>
                      <a:pt x="361" y="8"/>
                    </a:lnTo>
                    <a:lnTo>
                      <a:pt x="386" y="14"/>
                    </a:lnTo>
                    <a:lnTo>
                      <a:pt x="410" y="21"/>
                    </a:lnTo>
                    <a:lnTo>
                      <a:pt x="432" y="29"/>
                    </a:lnTo>
                    <a:lnTo>
                      <a:pt x="453" y="38"/>
                    </a:lnTo>
                    <a:lnTo>
                      <a:pt x="473" y="49"/>
                    </a:lnTo>
                    <a:lnTo>
                      <a:pt x="490" y="61"/>
                    </a:lnTo>
                    <a:lnTo>
                      <a:pt x="518" y="87"/>
                    </a:lnTo>
                    <a:lnTo>
                      <a:pt x="536" y="115"/>
                    </a:lnTo>
                    <a:lnTo>
                      <a:pt x="544" y="145"/>
                    </a:lnTo>
                    <a:lnTo>
                      <a:pt x="540" y="174"/>
                    </a:lnTo>
                    <a:lnTo>
                      <a:pt x="529" y="202"/>
                    </a:lnTo>
                    <a:lnTo>
                      <a:pt x="507" y="229"/>
                    </a:lnTo>
                    <a:lnTo>
                      <a:pt x="475" y="253"/>
                    </a:lnTo>
                    <a:lnTo>
                      <a:pt x="434" y="274"/>
                    </a:lnTo>
                    <a:lnTo>
                      <a:pt x="412" y="282"/>
                    </a:lnTo>
                    <a:lnTo>
                      <a:pt x="388" y="289"/>
                    </a:lnTo>
                    <a:lnTo>
                      <a:pt x="363" y="296"/>
                    </a:lnTo>
                    <a:lnTo>
                      <a:pt x="337" y="300"/>
                    </a:lnTo>
                    <a:lnTo>
                      <a:pt x="311" y="303"/>
                    </a:lnTo>
                    <a:lnTo>
                      <a:pt x="285" y="304"/>
                    </a:lnTo>
                    <a:lnTo>
                      <a:pt x="259" y="304"/>
                    </a:lnTo>
                    <a:lnTo>
                      <a:pt x="233" y="303"/>
                    </a:lnTo>
                    <a:lnTo>
                      <a:pt x="207" y="300"/>
                    </a:lnTo>
                    <a:lnTo>
                      <a:pt x="183" y="296"/>
                    </a:lnTo>
                    <a:lnTo>
                      <a:pt x="159" y="290"/>
                    </a:lnTo>
                    <a:lnTo>
                      <a:pt x="134" y="283"/>
                    </a:lnTo>
                    <a:lnTo>
                      <a:pt x="112" y="275"/>
                    </a:lnTo>
                    <a:lnTo>
                      <a:pt x="91" y="265"/>
                    </a:lnTo>
                    <a:lnTo>
                      <a:pt x="71" y="255"/>
                    </a:lnTo>
                    <a:lnTo>
                      <a:pt x="54" y="242"/>
                    </a:lnTo>
                    <a:close/>
                  </a:path>
                </a:pathLst>
              </a:custGeom>
              <a:solidFill>
                <a:srgbClr val="FFED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7" name="Shape 317"/>
              <p:cNvSpPr/>
              <p:nvPr/>
            </p:nvSpPr>
            <p:spPr>
              <a:xfrm>
                <a:off x="5774" y="2901"/>
                <a:ext cx="264" cy="296"/>
              </a:xfrm>
              <a:custGeom>
                <a:pathLst>
                  <a:path extrusionOk="0" h="296" w="528">
                    <a:moveTo>
                      <a:pt x="52" y="236"/>
                    </a:moveTo>
                    <a:lnTo>
                      <a:pt x="24" y="210"/>
                    </a:lnTo>
                    <a:lnTo>
                      <a:pt x="7" y="183"/>
                    </a:lnTo>
                    <a:lnTo>
                      <a:pt x="0" y="155"/>
                    </a:lnTo>
                    <a:lnTo>
                      <a:pt x="2" y="126"/>
                    </a:lnTo>
                    <a:lnTo>
                      <a:pt x="15" y="99"/>
                    </a:lnTo>
                    <a:lnTo>
                      <a:pt x="35" y="73"/>
                    </a:lnTo>
                    <a:lnTo>
                      <a:pt x="67" y="49"/>
                    </a:lnTo>
                    <a:lnTo>
                      <a:pt x="106" y="29"/>
                    </a:lnTo>
                    <a:lnTo>
                      <a:pt x="128" y="21"/>
                    </a:lnTo>
                    <a:lnTo>
                      <a:pt x="152" y="13"/>
                    </a:lnTo>
                    <a:lnTo>
                      <a:pt x="177" y="8"/>
                    </a:lnTo>
                    <a:lnTo>
                      <a:pt x="201" y="4"/>
                    </a:lnTo>
                    <a:lnTo>
                      <a:pt x="227" y="1"/>
                    </a:lnTo>
                    <a:lnTo>
                      <a:pt x="251" y="0"/>
                    </a:lnTo>
                    <a:lnTo>
                      <a:pt x="277" y="0"/>
                    </a:lnTo>
                    <a:lnTo>
                      <a:pt x="303" y="1"/>
                    </a:lnTo>
                    <a:lnTo>
                      <a:pt x="327" y="4"/>
                    </a:lnTo>
                    <a:lnTo>
                      <a:pt x="352" y="8"/>
                    </a:lnTo>
                    <a:lnTo>
                      <a:pt x="376" y="13"/>
                    </a:lnTo>
                    <a:lnTo>
                      <a:pt x="398" y="20"/>
                    </a:lnTo>
                    <a:lnTo>
                      <a:pt x="420" y="28"/>
                    </a:lnTo>
                    <a:lnTo>
                      <a:pt x="441" y="37"/>
                    </a:lnTo>
                    <a:lnTo>
                      <a:pt x="460" y="48"/>
                    </a:lnTo>
                    <a:lnTo>
                      <a:pt x="476" y="59"/>
                    </a:lnTo>
                    <a:lnTo>
                      <a:pt x="504" y="85"/>
                    </a:lnTo>
                    <a:lnTo>
                      <a:pt x="521" y="112"/>
                    </a:lnTo>
                    <a:lnTo>
                      <a:pt x="528" y="141"/>
                    </a:lnTo>
                    <a:lnTo>
                      <a:pt x="527" y="169"/>
                    </a:lnTo>
                    <a:lnTo>
                      <a:pt x="514" y="197"/>
                    </a:lnTo>
                    <a:lnTo>
                      <a:pt x="493" y="223"/>
                    </a:lnTo>
                    <a:lnTo>
                      <a:pt x="461" y="247"/>
                    </a:lnTo>
                    <a:lnTo>
                      <a:pt x="422" y="267"/>
                    </a:lnTo>
                    <a:lnTo>
                      <a:pt x="400" y="275"/>
                    </a:lnTo>
                    <a:lnTo>
                      <a:pt x="376" y="282"/>
                    </a:lnTo>
                    <a:lnTo>
                      <a:pt x="352" y="287"/>
                    </a:lnTo>
                    <a:lnTo>
                      <a:pt x="327" y="292"/>
                    </a:lnTo>
                    <a:lnTo>
                      <a:pt x="301" y="295"/>
                    </a:lnTo>
                    <a:lnTo>
                      <a:pt x="277" y="296"/>
                    </a:lnTo>
                    <a:lnTo>
                      <a:pt x="251" y="296"/>
                    </a:lnTo>
                    <a:lnTo>
                      <a:pt x="227" y="295"/>
                    </a:lnTo>
                    <a:lnTo>
                      <a:pt x="201" y="292"/>
                    </a:lnTo>
                    <a:lnTo>
                      <a:pt x="177" y="287"/>
                    </a:lnTo>
                    <a:lnTo>
                      <a:pt x="152" y="282"/>
                    </a:lnTo>
                    <a:lnTo>
                      <a:pt x="130" y="276"/>
                    </a:lnTo>
                    <a:lnTo>
                      <a:pt x="108" y="268"/>
                    </a:lnTo>
                    <a:lnTo>
                      <a:pt x="87" y="258"/>
                    </a:lnTo>
                    <a:lnTo>
                      <a:pt x="69" y="248"/>
                    </a:lnTo>
                    <a:lnTo>
                      <a:pt x="52" y="236"/>
                    </a:lnTo>
                    <a:close/>
                  </a:path>
                </a:pathLst>
              </a:custGeom>
              <a:solidFill>
                <a:srgbClr val="FFED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8" name="Shape 318"/>
              <p:cNvSpPr/>
              <p:nvPr/>
            </p:nvSpPr>
            <p:spPr>
              <a:xfrm>
                <a:off x="5778" y="2905"/>
                <a:ext cx="257" cy="288"/>
              </a:xfrm>
              <a:custGeom>
                <a:pathLst>
                  <a:path extrusionOk="0" h="288" w="514">
                    <a:moveTo>
                      <a:pt x="50" y="230"/>
                    </a:moveTo>
                    <a:lnTo>
                      <a:pt x="22" y="205"/>
                    </a:lnTo>
                    <a:lnTo>
                      <a:pt x="6" y="178"/>
                    </a:lnTo>
                    <a:lnTo>
                      <a:pt x="0" y="151"/>
                    </a:lnTo>
                    <a:lnTo>
                      <a:pt x="2" y="123"/>
                    </a:lnTo>
                    <a:lnTo>
                      <a:pt x="13" y="97"/>
                    </a:lnTo>
                    <a:lnTo>
                      <a:pt x="34" y="71"/>
                    </a:lnTo>
                    <a:lnTo>
                      <a:pt x="63" y="48"/>
                    </a:lnTo>
                    <a:lnTo>
                      <a:pt x="103" y="28"/>
                    </a:lnTo>
                    <a:lnTo>
                      <a:pt x="125" y="20"/>
                    </a:lnTo>
                    <a:lnTo>
                      <a:pt x="147" y="14"/>
                    </a:lnTo>
                    <a:lnTo>
                      <a:pt x="171" y="8"/>
                    </a:lnTo>
                    <a:lnTo>
                      <a:pt x="196" y="4"/>
                    </a:lnTo>
                    <a:lnTo>
                      <a:pt x="220" y="1"/>
                    </a:lnTo>
                    <a:lnTo>
                      <a:pt x="244" y="0"/>
                    </a:lnTo>
                    <a:lnTo>
                      <a:pt x="268" y="0"/>
                    </a:lnTo>
                    <a:lnTo>
                      <a:pt x="294" y="1"/>
                    </a:lnTo>
                    <a:lnTo>
                      <a:pt x="319" y="4"/>
                    </a:lnTo>
                    <a:lnTo>
                      <a:pt x="341" y="7"/>
                    </a:lnTo>
                    <a:lnTo>
                      <a:pt x="365" y="13"/>
                    </a:lnTo>
                    <a:lnTo>
                      <a:pt x="387" y="20"/>
                    </a:lnTo>
                    <a:lnTo>
                      <a:pt x="408" y="27"/>
                    </a:lnTo>
                    <a:lnTo>
                      <a:pt x="428" y="35"/>
                    </a:lnTo>
                    <a:lnTo>
                      <a:pt x="447" y="46"/>
                    </a:lnTo>
                    <a:lnTo>
                      <a:pt x="464" y="57"/>
                    </a:lnTo>
                    <a:lnTo>
                      <a:pt x="490" y="82"/>
                    </a:lnTo>
                    <a:lnTo>
                      <a:pt x="507" y="109"/>
                    </a:lnTo>
                    <a:lnTo>
                      <a:pt x="514" y="137"/>
                    </a:lnTo>
                    <a:lnTo>
                      <a:pt x="512" y="165"/>
                    </a:lnTo>
                    <a:lnTo>
                      <a:pt x="501" y="192"/>
                    </a:lnTo>
                    <a:lnTo>
                      <a:pt x="479" y="217"/>
                    </a:lnTo>
                    <a:lnTo>
                      <a:pt x="451" y="240"/>
                    </a:lnTo>
                    <a:lnTo>
                      <a:pt x="412" y="259"/>
                    </a:lnTo>
                    <a:lnTo>
                      <a:pt x="389" y="268"/>
                    </a:lnTo>
                    <a:lnTo>
                      <a:pt x="367" y="275"/>
                    </a:lnTo>
                    <a:lnTo>
                      <a:pt x="343" y="280"/>
                    </a:lnTo>
                    <a:lnTo>
                      <a:pt x="319" y="284"/>
                    </a:lnTo>
                    <a:lnTo>
                      <a:pt x="294" y="286"/>
                    </a:lnTo>
                    <a:lnTo>
                      <a:pt x="270" y="288"/>
                    </a:lnTo>
                    <a:lnTo>
                      <a:pt x="244" y="288"/>
                    </a:lnTo>
                    <a:lnTo>
                      <a:pt x="220" y="286"/>
                    </a:lnTo>
                    <a:lnTo>
                      <a:pt x="196" y="284"/>
                    </a:lnTo>
                    <a:lnTo>
                      <a:pt x="171" y="280"/>
                    </a:lnTo>
                    <a:lnTo>
                      <a:pt x="149" y="275"/>
                    </a:lnTo>
                    <a:lnTo>
                      <a:pt x="127" y="269"/>
                    </a:lnTo>
                    <a:lnTo>
                      <a:pt x="106" y="260"/>
                    </a:lnTo>
                    <a:lnTo>
                      <a:pt x="86" y="252"/>
                    </a:lnTo>
                    <a:lnTo>
                      <a:pt x="67" y="242"/>
                    </a:lnTo>
                    <a:lnTo>
                      <a:pt x="50" y="230"/>
                    </a:lnTo>
                    <a:close/>
                  </a:path>
                </a:pathLst>
              </a:custGeom>
              <a:solidFill>
                <a:srgbClr val="FFEDA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19" name="Shape 319"/>
              <p:cNvSpPr/>
              <p:nvPr/>
            </p:nvSpPr>
            <p:spPr>
              <a:xfrm>
                <a:off x="5781" y="2909"/>
                <a:ext cx="249" cy="279"/>
              </a:xfrm>
              <a:custGeom>
                <a:pathLst>
                  <a:path extrusionOk="0" h="279" w="499">
                    <a:moveTo>
                      <a:pt x="48" y="223"/>
                    </a:moveTo>
                    <a:lnTo>
                      <a:pt x="22" y="199"/>
                    </a:lnTo>
                    <a:lnTo>
                      <a:pt x="5" y="173"/>
                    </a:lnTo>
                    <a:lnTo>
                      <a:pt x="0" y="146"/>
                    </a:lnTo>
                    <a:lnTo>
                      <a:pt x="1" y="120"/>
                    </a:lnTo>
                    <a:lnTo>
                      <a:pt x="13" y="94"/>
                    </a:lnTo>
                    <a:lnTo>
                      <a:pt x="33" y="69"/>
                    </a:lnTo>
                    <a:lnTo>
                      <a:pt x="63" y="47"/>
                    </a:lnTo>
                    <a:lnTo>
                      <a:pt x="100" y="27"/>
                    </a:lnTo>
                    <a:lnTo>
                      <a:pt x="121" y="19"/>
                    </a:lnTo>
                    <a:lnTo>
                      <a:pt x="143" y="13"/>
                    </a:lnTo>
                    <a:lnTo>
                      <a:pt x="165" y="8"/>
                    </a:lnTo>
                    <a:lnTo>
                      <a:pt x="190" y="3"/>
                    </a:lnTo>
                    <a:lnTo>
                      <a:pt x="214" y="1"/>
                    </a:lnTo>
                    <a:lnTo>
                      <a:pt x="238" y="0"/>
                    </a:lnTo>
                    <a:lnTo>
                      <a:pt x="260" y="0"/>
                    </a:lnTo>
                    <a:lnTo>
                      <a:pt x="284" y="1"/>
                    </a:lnTo>
                    <a:lnTo>
                      <a:pt x="309" y="3"/>
                    </a:lnTo>
                    <a:lnTo>
                      <a:pt x="331" y="8"/>
                    </a:lnTo>
                    <a:lnTo>
                      <a:pt x="353" y="13"/>
                    </a:lnTo>
                    <a:lnTo>
                      <a:pt x="376" y="19"/>
                    </a:lnTo>
                    <a:lnTo>
                      <a:pt x="396" y="26"/>
                    </a:lnTo>
                    <a:lnTo>
                      <a:pt x="415" y="36"/>
                    </a:lnTo>
                    <a:lnTo>
                      <a:pt x="433" y="45"/>
                    </a:lnTo>
                    <a:lnTo>
                      <a:pt x="450" y="56"/>
                    </a:lnTo>
                    <a:lnTo>
                      <a:pt x="476" y="80"/>
                    </a:lnTo>
                    <a:lnTo>
                      <a:pt x="493" y="106"/>
                    </a:lnTo>
                    <a:lnTo>
                      <a:pt x="499" y="134"/>
                    </a:lnTo>
                    <a:lnTo>
                      <a:pt x="497" y="160"/>
                    </a:lnTo>
                    <a:lnTo>
                      <a:pt x="486" y="186"/>
                    </a:lnTo>
                    <a:lnTo>
                      <a:pt x="465" y="211"/>
                    </a:lnTo>
                    <a:lnTo>
                      <a:pt x="435" y="232"/>
                    </a:lnTo>
                    <a:lnTo>
                      <a:pt x="398" y="252"/>
                    </a:lnTo>
                    <a:lnTo>
                      <a:pt x="378" y="261"/>
                    </a:lnTo>
                    <a:lnTo>
                      <a:pt x="355" y="267"/>
                    </a:lnTo>
                    <a:lnTo>
                      <a:pt x="333" y="272"/>
                    </a:lnTo>
                    <a:lnTo>
                      <a:pt x="309" y="276"/>
                    </a:lnTo>
                    <a:lnTo>
                      <a:pt x="284" y="278"/>
                    </a:lnTo>
                    <a:lnTo>
                      <a:pt x="260" y="279"/>
                    </a:lnTo>
                    <a:lnTo>
                      <a:pt x="238" y="279"/>
                    </a:lnTo>
                    <a:lnTo>
                      <a:pt x="214" y="278"/>
                    </a:lnTo>
                    <a:lnTo>
                      <a:pt x="190" y="276"/>
                    </a:lnTo>
                    <a:lnTo>
                      <a:pt x="167" y="272"/>
                    </a:lnTo>
                    <a:lnTo>
                      <a:pt x="145" y="267"/>
                    </a:lnTo>
                    <a:lnTo>
                      <a:pt x="122" y="261"/>
                    </a:lnTo>
                    <a:lnTo>
                      <a:pt x="102" y="253"/>
                    </a:lnTo>
                    <a:lnTo>
                      <a:pt x="83" y="244"/>
                    </a:lnTo>
                    <a:lnTo>
                      <a:pt x="65" y="235"/>
                    </a:lnTo>
                    <a:lnTo>
                      <a:pt x="48" y="223"/>
                    </a:lnTo>
                    <a:close/>
                  </a:path>
                </a:pathLst>
              </a:custGeom>
              <a:solidFill>
                <a:srgbClr val="FFEA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0" name="Shape 320"/>
              <p:cNvSpPr/>
              <p:nvPr/>
            </p:nvSpPr>
            <p:spPr>
              <a:xfrm>
                <a:off x="5784" y="2913"/>
                <a:ext cx="243" cy="272"/>
              </a:xfrm>
              <a:custGeom>
                <a:pathLst>
                  <a:path extrusionOk="0" h="272" w="486">
                    <a:moveTo>
                      <a:pt x="49" y="217"/>
                    </a:moveTo>
                    <a:lnTo>
                      <a:pt x="23" y="193"/>
                    </a:lnTo>
                    <a:lnTo>
                      <a:pt x="8" y="168"/>
                    </a:lnTo>
                    <a:lnTo>
                      <a:pt x="0" y="142"/>
                    </a:lnTo>
                    <a:lnTo>
                      <a:pt x="4" y="116"/>
                    </a:lnTo>
                    <a:lnTo>
                      <a:pt x="15" y="91"/>
                    </a:lnTo>
                    <a:lnTo>
                      <a:pt x="34" y="67"/>
                    </a:lnTo>
                    <a:lnTo>
                      <a:pt x="62" y="46"/>
                    </a:lnTo>
                    <a:lnTo>
                      <a:pt x="99" y="27"/>
                    </a:lnTo>
                    <a:lnTo>
                      <a:pt x="119" y="20"/>
                    </a:lnTo>
                    <a:lnTo>
                      <a:pt x="142" y="13"/>
                    </a:lnTo>
                    <a:lnTo>
                      <a:pt x="164" y="9"/>
                    </a:lnTo>
                    <a:lnTo>
                      <a:pt x="186" y="5"/>
                    </a:lnTo>
                    <a:lnTo>
                      <a:pt x="209" y="1"/>
                    </a:lnTo>
                    <a:lnTo>
                      <a:pt x="233" y="0"/>
                    </a:lnTo>
                    <a:lnTo>
                      <a:pt x="255" y="0"/>
                    </a:lnTo>
                    <a:lnTo>
                      <a:pt x="279" y="1"/>
                    </a:lnTo>
                    <a:lnTo>
                      <a:pt x="302" y="5"/>
                    </a:lnTo>
                    <a:lnTo>
                      <a:pt x="324" y="8"/>
                    </a:lnTo>
                    <a:lnTo>
                      <a:pt x="345" y="13"/>
                    </a:lnTo>
                    <a:lnTo>
                      <a:pt x="367" y="19"/>
                    </a:lnTo>
                    <a:lnTo>
                      <a:pt x="386" y="26"/>
                    </a:lnTo>
                    <a:lnTo>
                      <a:pt x="404" y="35"/>
                    </a:lnTo>
                    <a:lnTo>
                      <a:pt x="423" y="44"/>
                    </a:lnTo>
                    <a:lnTo>
                      <a:pt x="438" y="55"/>
                    </a:lnTo>
                    <a:lnTo>
                      <a:pt x="464" y="79"/>
                    </a:lnTo>
                    <a:lnTo>
                      <a:pt x="479" y="104"/>
                    </a:lnTo>
                    <a:lnTo>
                      <a:pt x="486" y="130"/>
                    </a:lnTo>
                    <a:lnTo>
                      <a:pt x="484" y="156"/>
                    </a:lnTo>
                    <a:lnTo>
                      <a:pt x="473" y="181"/>
                    </a:lnTo>
                    <a:lnTo>
                      <a:pt x="453" y="205"/>
                    </a:lnTo>
                    <a:lnTo>
                      <a:pt x="425" y="226"/>
                    </a:lnTo>
                    <a:lnTo>
                      <a:pt x="389" y="245"/>
                    </a:lnTo>
                    <a:lnTo>
                      <a:pt x="369" y="252"/>
                    </a:lnTo>
                    <a:lnTo>
                      <a:pt x="346" y="260"/>
                    </a:lnTo>
                    <a:lnTo>
                      <a:pt x="324" y="264"/>
                    </a:lnTo>
                    <a:lnTo>
                      <a:pt x="302" y="268"/>
                    </a:lnTo>
                    <a:lnTo>
                      <a:pt x="279" y="270"/>
                    </a:lnTo>
                    <a:lnTo>
                      <a:pt x="255" y="272"/>
                    </a:lnTo>
                    <a:lnTo>
                      <a:pt x="231" y="272"/>
                    </a:lnTo>
                    <a:lnTo>
                      <a:pt x="209" y="270"/>
                    </a:lnTo>
                    <a:lnTo>
                      <a:pt x="186" y="268"/>
                    </a:lnTo>
                    <a:lnTo>
                      <a:pt x="164" y="264"/>
                    </a:lnTo>
                    <a:lnTo>
                      <a:pt x="142" y="260"/>
                    </a:lnTo>
                    <a:lnTo>
                      <a:pt x="121" y="253"/>
                    </a:lnTo>
                    <a:lnTo>
                      <a:pt x="101" y="246"/>
                    </a:lnTo>
                    <a:lnTo>
                      <a:pt x="82" y="238"/>
                    </a:lnTo>
                    <a:lnTo>
                      <a:pt x="65" y="227"/>
                    </a:lnTo>
                    <a:lnTo>
                      <a:pt x="49" y="217"/>
                    </a:lnTo>
                    <a:close/>
                  </a:path>
                </a:pathLst>
              </a:custGeom>
              <a:solidFill>
                <a:srgbClr val="FFEA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1" name="Shape 321"/>
              <p:cNvSpPr/>
              <p:nvPr/>
            </p:nvSpPr>
            <p:spPr>
              <a:xfrm>
                <a:off x="5789" y="2918"/>
                <a:ext cx="234" cy="262"/>
              </a:xfrm>
              <a:custGeom>
                <a:pathLst>
                  <a:path extrusionOk="0" h="262" w="470">
                    <a:moveTo>
                      <a:pt x="47" y="210"/>
                    </a:moveTo>
                    <a:lnTo>
                      <a:pt x="23" y="187"/>
                    </a:lnTo>
                    <a:lnTo>
                      <a:pt x="6" y="163"/>
                    </a:lnTo>
                    <a:lnTo>
                      <a:pt x="0" y="137"/>
                    </a:lnTo>
                    <a:lnTo>
                      <a:pt x="2" y="112"/>
                    </a:lnTo>
                    <a:lnTo>
                      <a:pt x="12" y="88"/>
                    </a:lnTo>
                    <a:lnTo>
                      <a:pt x="32" y="64"/>
                    </a:lnTo>
                    <a:lnTo>
                      <a:pt x="58" y="43"/>
                    </a:lnTo>
                    <a:lnTo>
                      <a:pt x="94" y="26"/>
                    </a:lnTo>
                    <a:lnTo>
                      <a:pt x="114" y="18"/>
                    </a:lnTo>
                    <a:lnTo>
                      <a:pt x="135" y="12"/>
                    </a:lnTo>
                    <a:lnTo>
                      <a:pt x="157" y="7"/>
                    </a:lnTo>
                    <a:lnTo>
                      <a:pt x="177" y="3"/>
                    </a:lnTo>
                    <a:lnTo>
                      <a:pt x="200" y="1"/>
                    </a:lnTo>
                    <a:lnTo>
                      <a:pt x="224" y="0"/>
                    </a:lnTo>
                    <a:lnTo>
                      <a:pt x="246" y="0"/>
                    </a:lnTo>
                    <a:lnTo>
                      <a:pt x="269" y="1"/>
                    </a:lnTo>
                    <a:lnTo>
                      <a:pt x="291" y="4"/>
                    </a:lnTo>
                    <a:lnTo>
                      <a:pt x="311" y="7"/>
                    </a:lnTo>
                    <a:lnTo>
                      <a:pt x="334" y="12"/>
                    </a:lnTo>
                    <a:lnTo>
                      <a:pt x="354" y="17"/>
                    </a:lnTo>
                    <a:lnTo>
                      <a:pt x="373" y="25"/>
                    </a:lnTo>
                    <a:lnTo>
                      <a:pt x="391" y="33"/>
                    </a:lnTo>
                    <a:lnTo>
                      <a:pt x="408" y="42"/>
                    </a:lnTo>
                    <a:lnTo>
                      <a:pt x="423" y="53"/>
                    </a:lnTo>
                    <a:lnTo>
                      <a:pt x="447" y="76"/>
                    </a:lnTo>
                    <a:lnTo>
                      <a:pt x="464" y="100"/>
                    </a:lnTo>
                    <a:lnTo>
                      <a:pt x="470" y="125"/>
                    </a:lnTo>
                    <a:lnTo>
                      <a:pt x="468" y="151"/>
                    </a:lnTo>
                    <a:lnTo>
                      <a:pt x="457" y="175"/>
                    </a:lnTo>
                    <a:lnTo>
                      <a:pt x="438" y="197"/>
                    </a:lnTo>
                    <a:lnTo>
                      <a:pt x="410" y="218"/>
                    </a:lnTo>
                    <a:lnTo>
                      <a:pt x="375" y="236"/>
                    </a:lnTo>
                    <a:lnTo>
                      <a:pt x="354" y="243"/>
                    </a:lnTo>
                    <a:lnTo>
                      <a:pt x="334" y="250"/>
                    </a:lnTo>
                    <a:lnTo>
                      <a:pt x="311" y="255"/>
                    </a:lnTo>
                    <a:lnTo>
                      <a:pt x="291" y="259"/>
                    </a:lnTo>
                    <a:lnTo>
                      <a:pt x="269" y="261"/>
                    </a:lnTo>
                    <a:lnTo>
                      <a:pt x="246" y="262"/>
                    </a:lnTo>
                    <a:lnTo>
                      <a:pt x="222" y="262"/>
                    </a:lnTo>
                    <a:lnTo>
                      <a:pt x="200" y="261"/>
                    </a:lnTo>
                    <a:lnTo>
                      <a:pt x="179" y="259"/>
                    </a:lnTo>
                    <a:lnTo>
                      <a:pt x="157" y="256"/>
                    </a:lnTo>
                    <a:lnTo>
                      <a:pt x="136" y="251"/>
                    </a:lnTo>
                    <a:lnTo>
                      <a:pt x="116" y="244"/>
                    </a:lnTo>
                    <a:lnTo>
                      <a:pt x="97" y="238"/>
                    </a:lnTo>
                    <a:lnTo>
                      <a:pt x="79" y="230"/>
                    </a:lnTo>
                    <a:lnTo>
                      <a:pt x="62" y="220"/>
                    </a:lnTo>
                    <a:lnTo>
                      <a:pt x="47" y="210"/>
                    </a:lnTo>
                    <a:close/>
                  </a:path>
                </a:pathLst>
              </a:custGeom>
              <a:solidFill>
                <a:srgbClr val="FFEA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2" name="Shape 322"/>
              <p:cNvSpPr/>
              <p:nvPr/>
            </p:nvSpPr>
            <p:spPr>
              <a:xfrm>
                <a:off x="5792" y="2922"/>
                <a:ext cx="228" cy="254"/>
              </a:xfrm>
              <a:custGeom>
                <a:pathLst>
                  <a:path extrusionOk="0" h="254" w="454">
                    <a:moveTo>
                      <a:pt x="45" y="203"/>
                    </a:moveTo>
                    <a:lnTo>
                      <a:pt x="20" y="181"/>
                    </a:lnTo>
                    <a:lnTo>
                      <a:pt x="6" y="157"/>
                    </a:lnTo>
                    <a:lnTo>
                      <a:pt x="0" y="133"/>
                    </a:lnTo>
                    <a:lnTo>
                      <a:pt x="2" y="108"/>
                    </a:lnTo>
                    <a:lnTo>
                      <a:pt x="13" y="84"/>
                    </a:lnTo>
                    <a:lnTo>
                      <a:pt x="32" y="62"/>
                    </a:lnTo>
                    <a:lnTo>
                      <a:pt x="58" y="42"/>
                    </a:lnTo>
                    <a:lnTo>
                      <a:pt x="91" y="25"/>
                    </a:lnTo>
                    <a:lnTo>
                      <a:pt x="110" y="17"/>
                    </a:lnTo>
                    <a:lnTo>
                      <a:pt x="130" y="11"/>
                    </a:lnTo>
                    <a:lnTo>
                      <a:pt x="151" y="7"/>
                    </a:lnTo>
                    <a:lnTo>
                      <a:pt x="173" y="3"/>
                    </a:lnTo>
                    <a:lnTo>
                      <a:pt x="195" y="1"/>
                    </a:lnTo>
                    <a:lnTo>
                      <a:pt x="216" y="0"/>
                    </a:lnTo>
                    <a:lnTo>
                      <a:pt x="238" y="0"/>
                    </a:lnTo>
                    <a:lnTo>
                      <a:pt x="261" y="1"/>
                    </a:lnTo>
                    <a:lnTo>
                      <a:pt x="281" y="3"/>
                    </a:lnTo>
                    <a:lnTo>
                      <a:pt x="303" y="7"/>
                    </a:lnTo>
                    <a:lnTo>
                      <a:pt x="322" y="11"/>
                    </a:lnTo>
                    <a:lnTo>
                      <a:pt x="343" y="17"/>
                    </a:lnTo>
                    <a:lnTo>
                      <a:pt x="361" y="24"/>
                    </a:lnTo>
                    <a:lnTo>
                      <a:pt x="378" y="32"/>
                    </a:lnTo>
                    <a:lnTo>
                      <a:pt x="395" y="40"/>
                    </a:lnTo>
                    <a:lnTo>
                      <a:pt x="410" y="51"/>
                    </a:lnTo>
                    <a:lnTo>
                      <a:pt x="434" y="73"/>
                    </a:lnTo>
                    <a:lnTo>
                      <a:pt x="449" y="97"/>
                    </a:lnTo>
                    <a:lnTo>
                      <a:pt x="454" y="121"/>
                    </a:lnTo>
                    <a:lnTo>
                      <a:pt x="452" y="146"/>
                    </a:lnTo>
                    <a:lnTo>
                      <a:pt x="441" y="170"/>
                    </a:lnTo>
                    <a:lnTo>
                      <a:pt x="423" y="191"/>
                    </a:lnTo>
                    <a:lnTo>
                      <a:pt x="397" y="211"/>
                    </a:lnTo>
                    <a:lnTo>
                      <a:pt x="363" y="229"/>
                    </a:lnTo>
                    <a:lnTo>
                      <a:pt x="344" y="236"/>
                    </a:lnTo>
                    <a:lnTo>
                      <a:pt x="324" y="242"/>
                    </a:lnTo>
                    <a:lnTo>
                      <a:pt x="303" y="248"/>
                    </a:lnTo>
                    <a:lnTo>
                      <a:pt x="281" y="251"/>
                    </a:lnTo>
                    <a:lnTo>
                      <a:pt x="259" y="253"/>
                    </a:lnTo>
                    <a:lnTo>
                      <a:pt x="238" y="254"/>
                    </a:lnTo>
                    <a:lnTo>
                      <a:pt x="216" y="254"/>
                    </a:lnTo>
                    <a:lnTo>
                      <a:pt x="194" y="253"/>
                    </a:lnTo>
                    <a:lnTo>
                      <a:pt x="173" y="251"/>
                    </a:lnTo>
                    <a:lnTo>
                      <a:pt x="151" y="247"/>
                    </a:lnTo>
                    <a:lnTo>
                      <a:pt x="132" y="242"/>
                    </a:lnTo>
                    <a:lnTo>
                      <a:pt x="112" y="236"/>
                    </a:lnTo>
                    <a:lnTo>
                      <a:pt x="93" y="230"/>
                    </a:lnTo>
                    <a:lnTo>
                      <a:pt x="76" y="222"/>
                    </a:lnTo>
                    <a:lnTo>
                      <a:pt x="60" y="213"/>
                    </a:lnTo>
                    <a:lnTo>
                      <a:pt x="45" y="203"/>
                    </a:lnTo>
                    <a:close/>
                  </a:path>
                </a:pathLst>
              </a:custGeom>
              <a:solidFill>
                <a:srgbClr val="FFE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3" name="Shape 323"/>
              <p:cNvSpPr/>
              <p:nvPr/>
            </p:nvSpPr>
            <p:spPr>
              <a:xfrm>
                <a:off x="5796" y="2926"/>
                <a:ext cx="220" cy="246"/>
              </a:xfrm>
              <a:custGeom>
                <a:pathLst>
                  <a:path extrusionOk="0" h="246" w="440">
                    <a:moveTo>
                      <a:pt x="43" y="197"/>
                    </a:moveTo>
                    <a:lnTo>
                      <a:pt x="21" y="175"/>
                    </a:lnTo>
                    <a:lnTo>
                      <a:pt x="6" y="152"/>
                    </a:lnTo>
                    <a:lnTo>
                      <a:pt x="0" y="128"/>
                    </a:lnTo>
                    <a:lnTo>
                      <a:pt x="2" y="105"/>
                    </a:lnTo>
                    <a:lnTo>
                      <a:pt x="12" y="82"/>
                    </a:lnTo>
                    <a:lnTo>
                      <a:pt x="30" y="60"/>
                    </a:lnTo>
                    <a:lnTo>
                      <a:pt x="54" y="41"/>
                    </a:lnTo>
                    <a:lnTo>
                      <a:pt x="88" y="24"/>
                    </a:lnTo>
                    <a:lnTo>
                      <a:pt x="107" y="17"/>
                    </a:lnTo>
                    <a:lnTo>
                      <a:pt x="127" y="11"/>
                    </a:lnTo>
                    <a:lnTo>
                      <a:pt x="147" y="6"/>
                    </a:lnTo>
                    <a:lnTo>
                      <a:pt x="168" y="3"/>
                    </a:lnTo>
                    <a:lnTo>
                      <a:pt x="188" y="1"/>
                    </a:lnTo>
                    <a:lnTo>
                      <a:pt x="211" y="0"/>
                    </a:lnTo>
                    <a:lnTo>
                      <a:pt x="231" y="0"/>
                    </a:lnTo>
                    <a:lnTo>
                      <a:pt x="252" y="1"/>
                    </a:lnTo>
                    <a:lnTo>
                      <a:pt x="272" y="3"/>
                    </a:lnTo>
                    <a:lnTo>
                      <a:pt x="293" y="6"/>
                    </a:lnTo>
                    <a:lnTo>
                      <a:pt x="313" y="11"/>
                    </a:lnTo>
                    <a:lnTo>
                      <a:pt x="332" y="17"/>
                    </a:lnTo>
                    <a:lnTo>
                      <a:pt x="350" y="23"/>
                    </a:lnTo>
                    <a:lnTo>
                      <a:pt x="367" y="30"/>
                    </a:lnTo>
                    <a:lnTo>
                      <a:pt x="382" y="39"/>
                    </a:lnTo>
                    <a:lnTo>
                      <a:pt x="397" y="49"/>
                    </a:lnTo>
                    <a:lnTo>
                      <a:pt x="419" y="71"/>
                    </a:lnTo>
                    <a:lnTo>
                      <a:pt x="434" y="94"/>
                    </a:lnTo>
                    <a:lnTo>
                      <a:pt x="440" y="118"/>
                    </a:lnTo>
                    <a:lnTo>
                      <a:pt x="438" y="141"/>
                    </a:lnTo>
                    <a:lnTo>
                      <a:pt x="429" y="163"/>
                    </a:lnTo>
                    <a:lnTo>
                      <a:pt x="410" y="185"/>
                    </a:lnTo>
                    <a:lnTo>
                      <a:pt x="386" y="205"/>
                    </a:lnTo>
                    <a:lnTo>
                      <a:pt x="352" y="222"/>
                    </a:lnTo>
                    <a:lnTo>
                      <a:pt x="334" y="229"/>
                    </a:lnTo>
                    <a:lnTo>
                      <a:pt x="313" y="234"/>
                    </a:lnTo>
                    <a:lnTo>
                      <a:pt x="293" y="239"/>
                    </a:lnTo>
                    <a:lnTo>
                      <a:pt x="272" y="243"/>
                    </a:lnTo>
                    <a:lnTo>
                      <a:pt x="252" y="245"/>
                    </a:lnTo>
                    <a:lnTo>
                      <a:pt x="229" y="246"/>
                    </a:lnTo>
                    <a:lnTo>
                      <a:pt x="209" y="246"/>
                    </a:lnTo>
                    <a:lnTo>
                      <a:pt x="188" y="245"/>
                    </a:lnTo>
                    <a:lnTo>
                      <a:pt x="168" y="243"/>
                    </a:lnTo>
                    <a:lnTo>
                      <a:pt x="147" y="239"/>
                    </a:lnTo>
                    <a:lnTo>
                      <a:pt x="127" y="234"/>
                    </a:lnTo>
                    <a:lnTo>
                      <a:pt x="108" y="229"/>
                    </a:lnTo>
                    <a:lnTo>
                      <a:pt x="90" y="223"/>
                    </a:lnTo>
                    <a:lnTo>
                      <a:pt x="73" y="215"/>
                    </a:lnTo>
                    <a:lnTo>
                      <a:pt x="58" y="206"/>
                    </a:lnTo>
                    <a:lnTo>
                      <a:pt x="43" y="197"/>
                    </a:lnTo>
                    <a:close/>
                  </a:path>
                </a:pathLst>
              </a:custGeom>
              <a:solidFill>
                <a:srgbClr val="FFE8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4" name="Shape 324"/>
              <p:cNvSpPr/>
              <p:nvPr/>
            </p:nvSpPr>
            <p:spPr>
              <a:xfrm>
                <a:off x="5799" y="2930"/>
                <a:ext cx="213" cy="239"/>
              </a:xfrm>
              <a:custGeom>
                <a:pathLst>
                  <a:path extrusionOk="0" h="239" w="426">
                    <a:moveTo>
                      <a:pt x="43" y="191"/>
                    </a:moveTo>
                    <a:lnTo>
                      <a:pt x="20" y="170"/>
                    </a:lnTo>
                    <a:lnTo>
                      <a:pt x="7" y="148"/>
                    </a:lnTo>
                    <a:lnTo>
                      <a:pt x="0" y="125"/>
                    </a:lnTo>
                    <a:lnTo>
                      <a:pt x="4" y="102"/>
                    </a:lnTo>
                    <a:lnTo>
                      <a:pt x="13" y="79"/>
                    </a:lnTo>
                    <a:lnTo>
                      <a:pt x="30" y="58"/>
                    </a:lnTo>
                    <a:lnTo>
                      <a:pt x="54" y="40"/>
                    </a:lnTo>
                    <a:lnTo>
                      <a:pt x="86" y="23"/>
                    </a:lnTo>
                    <a:lnTo>
                      <a:pt x="104" y="17"/>
                    </a:lnTo>
                    <a:lnTo>
                      <a:pt x="123" y="10"/>
                    </a:lnTo>
                    <a:lnTo>
                      <a:pt x="143" y="6"/>
                    </a:lnTo>
                    <a:lnTo>
                      <a:pt x="162" y="3"/>
                    </a:lnTo>
                    <a:lnTo>
                      <a:pt x="182" y="1"/>
                    </a:lnTo>
                    <a:lnTo>
                      <a:pt x="203" y="0"/>
                    </a:lnTo>
                    <a:lnTo>
                      <a:pt x="223" y="0"/>
                    </a:lnTo>
                    <a:lnTo>
                      <a:pt x="244" y="1"/>
                    </a:lnTo>
                    <a:lnTo>
                      <a:pt x="264" y="3"/>
                    </a:lnTo>
                    <a:lnTo>
                      <a:pt x="285" y="6"/>
                    </a:lnTo>
                    <a:lnTo>
                      <a:pt x="303" y="10"/>
                    </a:lnTo>
                    <a:lnTo>
                      <a:pt x="322" y="17"/>
                    </a:lnTo>
                    <a:lnTo>
                      <a:pt x="339" y="23"/>
                    </a:lnTo>
                    <a:lnTo>
                      <a:pt x="356" y="30"/>
                    </a:lnTo>
                    <a:lnTo>
                      <a:pt x="370" y="39"/>
                    </a:lnTo>
                    <a:lnTo>
                      <a:pt x="385" y="48"/>
                    </a:lnTo>
                    <a:lnTo>
                      <a:pt x="408" y="69"/>
                    </a:lnTo>
                    <a:lnTo>
                      <a:pt x="421" y="91"/>
                    </a:lnTo>
                    <a:lnTo>
                      <a:pt x="426" y="114"/>
                    </a:lnTo>
                    <a:lnTo>
                      <a:pt x="424" y="135"/>
                    </a:lnTo>
                    <a:lnTo>
                      <a:pt x="415" y="158"/>
                    </a:lnTo>
                    <a:lnTo>
                      <a:pt x="397" y="179"/>
                    </a:lnTo>
                    <a:lnTo>
                      <a:pt x="372" y="198"/>
                    </a:lnTo>
                    <a:lnTo>
                      <a:pt x="341" y="215"/>
                    </a:lnTo>
                    <a:lnTo>
                      <a:pt x="322" y="222"/>
                    </a:lnTo>
                    <a:lnTo>
                      <a:pt x="303" y="227"/>
                    </a:lnTo>
                    <a:lnTo>
                      <a:pt x="285" y="231"/>
                    </a:lnTo>
                    <a:lnTo>
                      <a:pt x="264" y="234"/>
                    </a:lnTo>
                    <a:lnTo>
                      <a:pt x="244" y="238"/>
                    </a:lnTo>
                    <a:lnTo>
                      <a:pt x="223" y="239"/>
                    </a:lnTo>
                    <a:lnTo>
                      <a:pt x="203" y="239"/>
                    </a:lnTo>
                    <a:lnTo>
                      <a:pt x="184" y="236"/>
                    </a:lnTo>
                    <a:lnTo>
                      <a:pt x="164" y="234"/>
                    </a:lnTo>
                    <a:lnTo>
                      <a:pt x="143" y="231"/>
                    </a:lnTo>
                    <a:lnTo>
                      <a:pt x="125" y="227"/>
                    </a:lnTo>
                    <a:lnTo>
                      <a:pt x="106" y="222"/>
                    </a:lnTo>
                    <a:lnTo>
                      <a:pt x="89" y="216"/>
                    </a:lnTo>
                    <a:lnTo>
                      <a:pt x="73" y="208"/>
                    </a:lnTo>
                    <a:lnTo>
                      <a:pt x="58" y="200"/>
                    </a:lnTo>
                    <a:lnTo>
                      <a:pt x="43" y="191"/>
                    </a:lnTo>
                    <a:close/>
                  </a:path>
                </a:pathLst>
              </a:custGeom>
              <a:solidFill>
                <a:srgbClr val="FFE8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5" name="Shape 325"/>
              <p:cNvSpPr/>
              <p:nvPr/>
            </p:nvSpPr>
            <p:spPr>
              <a:xfrm>
                <a:off x="5804" y="2934"/>
                <a:ext cx="204" cy="229"/>
              </a:xfrm>
              <a:custGeom>
                <a:pathLst>
                  <a:path extrusionOk="0" h="229" w="410">
                    <a:moveTo>
                      <a:pt x="39" y="184"/>
                    </a:moveTo>
                    <a:lnTo>
                      <a:pt x="19" y="164"/>
                    </a:lnTo>
                    <a:lnTo>
                      <a:pt x="6" y="142"/>
                    </a:lnTo>
                    <a:lnTo>
                      <a:pt x="0" y="120"/>
                    </a:lnTo>
                    <a:lnTo>
                      <a:pt x="2" y="98"/>
                    </a:lnTo>
                    <a:lnTo>
                      <a:pt x="11" y="77"/>
                    </a:lnTo>
                    <a:lnTo>
                      <a:pt x="28" y="56"/>
                    </a:lnTo>
                    <a:lnTo>
                      <a:pt x="51" y="39"/>
                    </a:lnTo>
                    <a:lnTo>
                      <a:pt x="82" y="23"/>
                    </a:lnTo>
                    <a:lnTo>
                      <a:pt x="118" y="11"/>
                    </a:lnTo>
                    <a:lnTo>
                      <a:pt x="157" y="3"/>
                    </a:lnTo>
                    <a:lnTo>
                      <a:pt x="196" y="0"/>
                    </a:lnTo>
                    <a:lnTo>
                      <a:pt x="235" y="1"/>
                    </a:lnTo>
                    <a:lnTo>
                      <a:pt x="272" y="6"/>
                    </a:lnTo>
                    <a:lnTo>
                      <a:pt x="309" y="16"/>
                    </a:lnTo>
                    <a:lnTo>
                      <a:pt x="341" y="28"/>
                    </a:lnTo>
                    <a:lnTo>
                      <a:pt x="369" y="46"/>
                    </a:lnTo>
                    <a:lnTo>
                      <a:pt x="391" y="66"/>
                    </a:lnTo>
                    <a:lnTo>
                      <a:pt x="404" y="88"/>
                    </a:lnTo>
                    <a:lnTo>
                      <a:pt x="410" y="110"/>
                    </a:lnTo>
                    <a:lnTo>
                      <a:pt x="408" y="131"/>
                    </a:lnTo>
                    <a:lnTo>
                      <a:pt x="399" y="153"/>
                    </a:lnTo>
                    <a:lnTo>
                      <a:pt x="382" y="173"/>
                    </a:lnTo>
                    <a:lnTo>
                      <a:pt x="360" y="192"/>
                    </a:lnTo>
                    <a:lnTo>
                      <a:pt x="328" y="207"/>
                    </a:lnTo>
                    <a:lnTo>
                      <a:pt x="293" y="219"/>
                    </a:lnTo>
                    <a:lnTo>
                      <a:pt x="253" y="226"/>
                    </a:lnTo>
                    <a:lnTo>
                      <a:pt x="214" y="229"/>
                    </a:lnTo>
                    <a:lnTo>
                      <a:pt x="175" y="228"/>
                    </a:lnTo>
                    <a:lnTo>
                      <a:pt x="136" y="223"/>
                    </a:lnTo>
                    <a:lnTo>
                      <a:pt x="101" y="214"/>
                    </a:lnTo>
                    <a:lnTo>
                      <a:pt x="67" y="201"/>
                    </a:lnTo>
                    <a:lnTo>
                      <a:pt x="39" y="184"/>
                    </a:lnTo>
                    <a:close/>
                  </a:path>
                </a:pathLst>
              </a:custGeom>
              <a:solidFill>
                <a:srgbClr val="FFE5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6" name="Shape 326"/>
              <p:cNvSpPr/>
              <p:nvPr/>
            </p:nvSpPr>
            <p:spPr>
              <a:xfrm>
                <a:off x="5806" y="2938"/>
                <a:ext cx="199" cy="222"/>
              </a:xfrm>
              <a:custGeom>
                <a:pathLst>
                  <a:path extrusionOk="0" h="222" w="396">
                    <a:moveTo>
                      <a:pt x="357" y="44"/>
                    </a:moveTo>
                    <a:lnTo>
                      <a:pt x="378" y="64"/>
                    </a:lnTo>
                    <a:lnTo>
                      <a:pt x="391" y="85"/>
                    </a:lnTo>
                    <a:lnTo>
                      <a:pt x="396" y="106"/>
                    </a:lnTo>
                    <a:lnTo>
                      <a:pt x="395" y="126"/>
                    </a:lnTo>
                    <a:lnTo>
                      <a:pt x="387" y="147"/>
                    </a:lnTo>
                    <a:lnTo>
                      <a:pt x="370" y="167"/>
                    </a:lnTo>
                    <a:lnTo>
                      <a:pt x="348" y="185"/>
                    </a:lnTo>
                    <a:lnTo>
                      <a:pt x="318" y="199"/>
                    </a:lnTo>
                    <a:lnTo>
                      <a:pt x="283" y="211"/>
                    </a:lnTo>
                    <a:lnTo>
                      <a:pt x="246" y="219"/>
                    </a:lnTo>
                    <a:lnTo>
                      <a:pt x="208" y="222"/>
                    </a:lnTo>
                    <a:lnTo>
                      <a:pt x="171" y="221"/>
                    </a:lnTo>
                    <a:lnTo>
                      <a:pt x="134" y="216"/>
                    </a:lnTo>
                    <a:lnTo>
                      <a:pt x="99" y="207"/>
                    </a:lnTo>
                    <a:lnTo>
                      <a:pt x="67" y="194"/>
                    </a:lnTo>
                    <a:lnTo>
                      <a:pt x="39" y="177"/>
                    </a:lnTo>
                    <a:lnTo>
                      <a:pt x="18" y="159"/>
                    </a:lnTo>
                    <a:lnTo>
                      <a:pt x="5" y="138"/>
                    </a:lnTo>
                    <a:lnTo>
                      <a:pt x="0" y="116"/>
                    </a:lnTo>
                    <a:lnTo>
                      <a:pt x="2" y="95"/>
                    </a:lnTo>
                    <a:lnTo>
                      <a:pt x="11" y="74"/>
                    </a:lnTo>
                    <a:lnTo>
                      <a:pt x="28" y="55"/>
                    </a:lnTo>
                    <a:lnTo>
                      <a:pt x="50" y="38"/>
                    </a:lnTo>
                    <a:lnTo>
                      <a:pt x="80" y="22"/>
                    </a:lnTo>
                    <a:lnTo>
                      <a:pt x="113" y="11"/>
                    </a:lnTo>
                    <a:lnTo>
                      <a:pt x="151" y="4"/>
                    </a:lnTo>
                    <a:lnTo>
                      <a:pt x="190" y="0"/>
                    </a:lnTo>
                    <a:lnTo>
                      <a:pt x="227" y="1"/>
                    </a:lnTo>
                    <a:lnTo>
                      <a:pt x="264" y="6"/>
                    </a:lnTo>
                    <a:lnTo>
                      <a:pt x="300" y="15"/>
                    </a:lnTo>
                    <a:lnTo>
                      <a:pt x="329" y="27"/>
                    </a:lnTo>
                    <a:lnTo>
                      <a:pt x="357" y="44"/>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7" name="Shape 327"/>
              <p:cNvSpPr/>
              <p:nvPr/>
            </p:nvSpPr>
            <p:spPr>
              <a:xfrm>
                <a:off x="6171" y="3457"/>
                <a:ext cx="561" cy="859"/>
              </a:xfrm>
              <a:custGeom>
                <a:pathLst>
                  <a:path extrusionOk="0" h="859" w="1122">
                    <a:moveTo>
                      <a:pt x="0" y="18"/>
                    </a:moveTo>
                    <a:lnTo>
                      <a:pt x="1080" y="859"/>
                    </a:lnTo>
                    <a:lnTo>
                      <a:pt x="1122" y="842"/>
                    </a:lnTo>
                    <a:lnTo>
                      <a:pt x="41" y="0"/>
                    </a:lnTo>
                    <a:lnTo>
                      <a:pt x="0" y="18"/>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8" name="Shape 328"/>
              <p:cNvSpPr/>
              <p:nvPr/>
            </p:nvSpPr>
            <p:spPr>
              <a:xfrm>
                <a:off x="6171" y="3457"/>
                <a:ext cx="561" cy="859"/>
              </a:xfrm>
              <a:custGeom>
                <a:pathLst>
                  <a:path extrusionOk="0" h="859" w="1122">
                    <a:moveTo>
                      <a:pt x="0" y="18"/>
                    </a:moveTo>
                    <a:lnTo>
                      <a:pt x="1080" y="859"/>
                    </a:lnTo>
                    <a:lnTo>
                      <a:pt x="1122" y="842"/>
                    </a:lnTo>
                    <a:lnTo>
                      <a:pt x="41" y="0"/>
                    </a:lnTo>
                    <a:lnTo>
                      <a:pt x="0" y="18"/>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29" name="Shape 329"/>
              <p:cNvSpPr/>
              <p:nvPr/>
            </p:nvSpPr>
            <p:spPr>
              <a:xfrm>
                <a:off x="5819" y="2952"/>
                <a:ext cx="174" cy="194"/>
              </a:xfrm>
              <a:custGeom>
                <a:pathLst>
                  <a:path extrusionOk="0" h="194" w="346">
                    <a:moveTo>
                      <a:pt x="277" y="175"/>
                    </a:moveTo>
                    <a:lnTo>
                      <a:pt x="303" y="161"/>
                    </a:lnTo>
                    <a:lnTo>
                      <a:pt x="322" y="146"/>
                    </a:lnTo>
                    <a:lnTo>
                      <a:pt x="337" y="129"/>
                    </a:lnTo>
                    <a:lnTo>
                      <a:pt x="344" y="111"/>
                    </a:lnTo>
                    <a:lnTo>
                      <a:pt x="346" y="93"/>
                    </a:lnTo>
                    <a:lnTo>
                      <a:pt x="341" y="74"/>
                    </a:lnTo>
                    <a:lnTo>
                      <a:pt x="329" y="55"/>
                    </a:lnTo>
                    <a:lnTo>
                      <a:pt x="313" y="38"/>
                    </a:lnTo>
                    <a:lnTo>
                      <a:pt x="289" y="24"/>
                    </a:lnTo>
                    <a:lnTo>
                      <a:pt x="261" y="13"/>
                    </a:lnTo>
                    <a:lnTo>
                      <a:pt x="231" y="5"/>
                    </a:lnTo>
                    <a:lnTo>
                      <a:pt x="197" y="1"/>
                    </a:lnTo>
                    <a:lnTo>
                      <a:pt x="164" y="0"/>
                    </a:lnTo>
                    <a:lnTo>
                      <a:pt x="130" y="3"/>
                    </a:lnTo>
                    <a:lnTo>
                      <a:pt x="99" y="9"/>
                    </a:lnTo>
                    <a:lnTo>
                      <a:pt x="69" y="19"/>
                    </a:lnTo>
                    <a:lnTo>
                      <a:pt x="43" y="32"/>
                    </a:lnTo>
                    <a:lnTo>
                      <a:pt x="22" y="48"/>
                    </a:lnTo>
                    <a:lnTo>
                      <a:pt x="9" y="65"/>
                    </a:lnTo>
                    <a:lnTo>
                      <a:pt x="2" y="83"/>
                    </a:lnTo>
                    <a:lnTo>
                      <a:pt x="0" y="102"/>
                    </a:lnTo>
                    <a:lnTo>
                      <a:pt x="4" y="121"/>
                    </a:lnTo>
                    <a:lnTo>
                      <a:pt x="15" y="138"/>
                    </a:lnTo>
                    <a:lnTo>
                      <a:pt x="33" y="155"/>
                    </a:lnTo>
                    <a:lnTo>
                      <a:pt x="58" y="170"/>
                    </a:lnTo>
                    <a:lnTo>
                      <a:pt x="86" y="181"/>
                    </a:lnTo>
                    <a:lnTo>
                      <a:pt x="115" y="188"/>
                    </a:lnTo>
                    <a:lnTo>
                      <a:pt x="147" y="193"/>
                    </a:lnTo>
                    <a:lnTo>
                      <a:pt x="181" y="194"/>
                    </a:lnTo>
                    <a:lnTo>
                      <a:pt x="214" y="192"/>
                    </a:lnTo>
                    <a:lnTo>
                      <a:pt x="248" y="185"/>
                    </a:lnTo>
                    <a:lnTo>
                      <a:pt x="277" y="175"/>
                    </a:lnTo>
                    <a:close/>
                  </a:path>
                </a:pathLst>
              </a:custGeom>
              <a:solidFill>
                <a:srgbClr val="5184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0" name="Shape 330"/>
              <p:cNvSpPr/>
              <p:nvPr/>
            </p:nvSpPr>
            <p:spPr>
              <a:xfrm>
                <a:off x="5829" y="2959"/>
                <a:ext cx="153" cy="172"/>
              </a:xfrm>
              <a:custGeom>
                <a:pathLst>
                  <a:path extrusionOk="0" h="172" w="307">
                    <a:moveTo>
                      <a:pt x="245" y="155"/>
                    </a:moveTo>
                    <a:lnTo>
                      <a:pt x="268" y="143"/>
                    </a:lnTo>
                    <a:lnTo>
                      <a:pt x="286" y="129"/>
                    </a:lnTo>
                    <a:lnTo>
                      <a:pt x="297" y="115"/>
                    </a:lnTo>
                    <a:lnTo>
                      <a:pt x="305" y="98"/>
                    </a:lnTo>
                    <a:lnTo>
                      <a:pt x="307" y="83"/>
                    </a:lnTo>
                    <a:lnTo>
                      <a:pt x="303" y="66"/>
                    </a:lnTo>
                    <a:lnTo>
                      <a:pt x="292" y="49"/>
                    </a:lnTo>
                    <a:lnTo>
                      <a:pt x="277" y="35"/>
                    </a:lnTo>
                    <a:lnTo>
                      <a:pt x="255" y="22"/>
                    </a:lnTo>
                    <a:lnTo>
                      <a:pt x="230" y="12"/>
                    </a:lnTo>
                    <a:lnTo>
                      <a:pt x="202" y="4"/>
                    </a:lnTo>
                    <a:lnTo>
                      <a:pt x="175" y="0"/>
                    </a:lnTo>
                    <a:lnTo>
                      <a:pt x="145" y="0"/>
                    </a:lnTo>
                    <a:lnTo>
                      <a:pt x="115" y="2"/>
                    </a:lnTo>
                    <a:lnTo>
                      <a:pt x="87" y="8"/>
                    </a:lnTo>
                    <a:lnTo>
                      <a:pt x="61" y="17"/>
                    </a:lnTo>
                    <a:lnTo>
                      <a:pt x="39" y="28"/>
                    </a:lnTo>
                    <a:lnTo>
                      <a:pt x="20" y="42"/>
                    </a:lnTo>
                    <a:lnTo>
                      <a:pt x="7" y="58"/>
                    </a:lnTo>
                    <a:lnTo>
                      <a:pt x="1" y="73"/>
                    </a:lnTo>
                    <a:lnTo>
                      <a:pt x="0" y="90"/>
                    </a:lnTo>
                    <a:lnTo>
                      <a:pt x="3" y="106"/>
                    </a:lnTo>
                    <a:lnTo>
                      <a:pt x="13" y="122"/>
                    </a:lnTo>
                    <a:lnTo>
                      <a:pt x="29" y="138"/>
                    </a:lnTo>
                    <a:lnTo>
                      <a:pt x="50" y="150"/>
                    </a:lnTo>
                    <a:lnTo>
                      <a:pt x="74" y="161"/>
                    </a:lnTo>
                    <a:lnTo>
                      <a:pt x="102" y="167"/>
                    </a:lnTo>
                    <a:lnTo>
                      <a:pt x="130" y="171"/>
                    </a:lnTo>
                    <a:lnTo>
                      <a:pt x="160" y="172"/>
                    </a:lnTo>
                    <a:lnTo>
                      <a:pt x="189" y="170"/>
                    </a:lnTo>
                    <a:lnTo>
                      <a:pt x="219" y="164"/>
                    </a:lnTo>
                    <a:lnTo>
                      <a:pt x="245" y="155"/>
                    </a:lnTo>
                    <a:close/>
                  </a:path>
                </a:pathLst>
              </a:custGeom>
              <a:solidFill>
                <a:srgbClr val="7099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1" name="Shape 331"/>
              <p:cNvSpPr/>
              <p:nvPr/>
            </p:nvSpPr>
            <p:spPr>
              <a:xfrm>
                <a:off x="5832" y="2961"/>
                <a:ext cx="147" cy="165"/>
              </a:xfrm>
              <a:custGeom>
                <a:pathLst>
                  <a:path extrusionOk="0" h="165" w="294">
                    <a:moveTo>
                      <a:pt x="235" y="149"/>
                    </a:moveTo>
                    <a:lnTo>
                      <a:pt x="257" y="138"/>
                    </a:lnTo>
                    <a:lnTo>
                      <a:pt x="274" y="124"/>
                    </a:lnTo>
                    <a:lnTo>
                      <a:pt x="287" y="110"/>
                    </a:lnTo>
                    <a:lnTo>
                      <a:pt x="292" y="94"/>
                    </a:lnTo>
                    <a:lnTo>
                      <a:pt x="294" y="78"/>
                    </a:lnTo>
                    <a:lnTo>
                      <a:pt x="291" y="63"/>
                    </a:lnTo>
                    <a:lnTo>
                      <a:pt x="281" y="48"/>
                    </a:lnTo>
                    <a:lnTo>
                      <a:pt x="266" y="34"/>
                    </a:lnTo>
                    <a:lnTo>
                      <a:pt x="246" y="21"/>
                    </a:lnTo>
                    <a:lnTo>
                      <a:pt x="222" y="12"/>
                    </a:lnTo>
                    <a:lnTo>
                      <a:pt x="196" y="6"/>
                    </a:lnTo>
                    <a:lnTo>
                      <a:pt x="170" y="1"/>
                    </a:lnTo>
                    <a:lnTo>
                      <a:pt x="140" y="0"/>
                    </a:lnTo>
                    <a:lnTo>
                      <a:pt x="112" y="3"/>
                    </a:lnTo>
                    <a:lnTo>
                      <a:pt x="86" y="9"/>
                    </a:lnTo>
                    <a:lnTo>
                      <a:pt x="60" y="17"/>
                    </a:lnTo>
                    <a:lnTo>
                      <a:pt x="37" y="28"/>
                    </a:lnTo>
                    <a:lnTo>
                      <a:pt x="21" y="41"/>
                    </a:lnTo>
                    <a:lnTo>
                      <a:pt x="9" y="56"/>
                    </a:lnTo>
                    <a:lnTo>
                      <a:pt x="2" y="71"/>
                    </a:lnTo>
                    <a:lnTo>
                      <a:pt x="0" y="87"/>
                    </a:lnTo>
                    <a:lnTo>
                      <a:pt x="6" y="102"/>
                    </a:lnTo>
                    <a:lnTo>
                      <a:pt x="15" y="117"/>
                    </a:lnTo>
                    <a:lnTo>
                      <a:pt x="30" y="132"/>
                    </a:lnTo>
                    <a:lnTo>
                      <a:pt x="50" y="144"/>
                    </a:lnTo>
                    <a:lnTo>
                      <a:pt x="73" y="153"/>
                    </a:lnTo>
                    <a:lnTo>
                      <a:pt x="99" y="161"/>
                    </a:lnTo>
                    <a:lnTo>
                      <a:pt x="127" y="164"/>
                    </a:lnTo>
                    <a:lnTo>
                      <a:pt x="155" y="165"/>
                    </a:lnTo>
                    <a:lnTo>
                      <a:pt x="183" y="163"/>
                    </a:lnTo>
                    <a:lnTo>
                      <a:pt x="209" y="158"/>
                    </a:lnTo>
                    <a:lnTo>
                      <a:pt x="235" y="149"/>
                    </a:lnTo>
                    <a:close/>
                  </a:path>
                </a:pathLst>
              </a:custGeom>
              <a:solidFill>
                <a:srgbClr val="7CA3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2" name="Shape 332"/>
              <p:cNvSpPr/>
              <p:nvPr/>
            </p:nvSpPr>
            <p:spPr>
              <a:xfrm>
                <a:off x="5834" y="2963"/>
                <a:ext cx="141" cy="158"/>
              </a:xfrm>
              <a:custGeom>
                <a:pathLst>
                  <a:path extrusionOk="0" h="158" w="281">
                    <a:moveTo>
                      <a:pt x="225" y="142"/>
                    </a:moveTo>
                    <a:lnTo>
                      <a:pt x="245" y="132"/>
                    </a:lnTo>
                    <a:lnTo>
                      <a:pt x="262" y="119"/>
                    </a:lnTo>
                    <a:lnTo>
                      <a:pt x="273" y="105"/>
                    </a:lnTo>
                    <a:lnTo>
                      <a:pt x="281" y="90"/>
                    </a:lnTo>
                    <a:lnTo>
                      <a:pt x="281" y="75"/>
                    </a:lnTo>
                    <a:lnTo>
                      <a:pt x="277" y="61"/>
                    </a:lnTo>
                    <a:lnTo>
                      <a:pt x="268" y="46"/>
                    </a:lnTo>
                    <a:lnTo>
                      <a:pt x="253" y="33"/>
                    </a:lnTo>
                    <a:lnTo>
                      <a:pt x="234" y="21"/>
                    </a:lnTo>
                    <a:lnTo>
                      <a:pt x="212" y="12"/>
                    </a:lnTo>
                    <a:lnTo>
                      <a:pt x="188" y="5"/>
                    </a:lnTo>
                    <a:lnTo>
                      <a:pt x="162" y="1"/>
                    </a:lnTo>
                    <a:lnTo>
                      <a:pt x="134" y="0"/>
                    </a:lnTo>
                    <a:lnTo>
                      <a:pt x="108" y="2"/>
                    </a:lnTo>
                    <a:lnTo>
                      <a:pt x="82" y="8"/>
                    </a:lnTo>
                    <a:lnTo>
                      <a:pt x="57" y="16"/>
                    </a:lnTo>
                    <a:lnTo>
                      <a:pt x="37" y="26"/>
                    </a:lnTo>
                    <a:lnTo>
                      <a:pt x="20" y="39"/>
                    </a:lnTo>
                    <a:lnTo>
                      <a:pt x="7" y="54"/>
                    </a:lnTo>
                    <a:lnTo>
                      <a:pt x="2" y="68"/>
                    </a:lnTo>
                    <a:lnTo>
                      <a:pt x="0" y="84"/>
                    </a:lnTo>
                    <a:lnTo>
                      <a:pt x="3" y="98"/>
                    </a:lnTo>
                    <a:lnTo>
                      <a:pt x="13" y="113"/>
                    </a:lnTo>
                    <a:lnTo>
                      <a:pt x="28" y="126"/>
                    </a:lnTo>
                    <a:lnTo>
                      <a:pt x="46" y="138"/>
                    </a:lnTo>
                    <a:lnTo>
                      <a:pt x="69" y="147"/>
                    </a:lnTo>
                    <a:lnTo>
                      <a:pt x="95" y="153"/>
                    </a:lnTo>
                    <a:lnTo>
                      <a:pt x="121" y="157"/>
                    </a:lnTo>
                    <a:lnTo>
                      <a:pt x="149" y="158"/>
                    </a:lnTo>
                    <a:lnTo>
                      <a:pt x="175" y="156"/>
                    </a:lnTo>
                    <a:lnTo>
                      <a:pt x="201" y="150"/>
                    </a:lnTo>
                    <a:lnTo>
                      <a:pt x="225" y="142"/>
                    </a:lnTo>
                    <a:close/>
                  </a:path>
                </a:pathLst>
              </a:custGeom>
              <a:solidFill>
                <a:srgbClr val="89AD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3" name="Shape 333"/>
              <p:cNvSpPr/>
              <p:nvPr/>
            </p:nvSpPr>
            <p:spPr>
              <a:xfrm>
                <a:off x="5838" y="2967"/>
                <a:ext cx="134" cy="149"/>
              </a:xfrm>
              <a:custGeom>
                <a:pathLst>
                  <a:path extrusionOk="0" h="149" w="268">
                    <a:moveTo>
                      <a:pt x="214" y="134"/>
                    </a:moveTo>
                    <a:lnTo>
                      <a:pt x="235" y="123"/>
                    </a:lnTo>
                    <a:lnTo>
                      <a:pt x="250" y="112"/>
                    </a:lnTo>
                    <a:lnTo>
                      <a:pt x="261" y="98"/>
                    </a:lnTo>
                    <a:lnTo>
                      <a:pt x="266" y="85"/>
                    </a:lnTo>
                    <a:lnTo>
                      <a:pt x="268" y="70"/>
                    </a:lnTo>
                    <a:lnTo>
                      <a:pt x="263" y="56"/>
                    </a:lnTo>
                    <a:lnTo>
                      <a:pt x="255" y="42"/>
                    </a:lnTo>
                    <a:lnTo>
                      <a:pt x="240" y="30"/>
                    </a:lnTo>
                    <a:lnTo>
                      <a:pt x="222" y="18"/>
                    </a:lnTo>
                    <a:lnTo>
                      <a:pt x="201" y="10"/>
                    </a:lnTo>
                    <a:lnTo>
                      <a:pt x="179" y="4"/>
                    </a:lnTo>
                    <a:lnTo>
                      <a:pt x="153" y="0"/>
                    </a:lnTo>
                    <a:lnTo>
                      <a:pt x="129" y="0"/>
                    </a:lnTo>
                    <a:lnTo>
                      <a:pt x="103" y="2"/>
                    </a:lnTo>
                    <a:lnTo>
                      <a:pt x="78" y="6"/>
                    </a:lnTo>
                    <a:lnTo>
                      <a:pt x="54" y="14"/>
                    </a:lnTo>
                    <a:lnTo>
                      <a:pt x="34" y="25"/>
                    </a:lnTo>
                    <a:lnTo>
                      <a:pt x="19" y="36"/>
                    </a:lnTo>
                    <a:lnTo>
                      <a:pt x="8" y="50"/>
                    </a:lnTo>
                    <a:lnTo>
                      <a:pt x="2" y="63"/>
                    </a:lnTo>
                    <a:lnTo>
                      <a:pt x="0" y="78"/>
                    </a:lnTo>
                    <a:lnTo>
                      <a:pt x="4" y="92"/>
                    </a:lnTo>
                    <a:lnTo>
                      <a:pt x="11" y="106"/>
                    </a:lnTo>
                    <a:lnTo>
                      <a:pt x="26" y="119"/>
                    </a:lnTo>
                    <a:lnTo>
                      <a:pt x="45" y="131"/>
                    </a:lnTo>
                    <a:lnTo>
                      <a:pt x="65" y="139"/>
                    </a:lnTo>
                    <a:lnTo>
                      <a:pt x="90" y="145"/>
                    </a:lnTo>
                    <a:lnTo>
                      <a:pt x="116" y="148"/>
                    </a:lnTo>
                    <a:lnTo>
                      <a:pt x="140" y="149"/>
                    </a:lnTo>
                    <a:lnTo>
                      <a:pt x="166" y="146"/>
                    </a:lnTo>
                    <a:lnTo>
                      <a:pt x="190" y="142"/>
                    </a:lnTo>
                    <a:lnTo>
                      <a:pt x="214" y="134"/>
                    </a:lnTo>
                    <a:close/>
                  </a:path>
                </a:pathLst>
              </a:custGeom>
              <a:solidFill>
                <a:srgbClr val="91B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4" name="Shape 334"/>
              <p:cNvSpPr/>
              <p:nvPr/>
            </p:nvSpPr>
            <p:spPr>
              <a:xfrm>
                <a:off x="5841" y="2969"/>
                <a:ext cx="127" cy="142"/>
              </a:xfrm>
              <a:custGeom>
                <a:pathLst>
                  <a:path extrusionOk="0" h="142" w="255">
                    <a:moveTo>
                      <a:pt x="203" y="128"/>
                    </a:moveTo>
                    <a:lnTo>
                      <a:pt x="221" y="118"/>
                    </a:lnTo>
                    <a:lnTo>
                      <a:pt x="238" y="107"/>
                    </a:lnTo>
                    <a:lnTo>
                      <a:pt x="247" y="94"/>
                    </a:lnTo>
                    <a:lnTo>
                      <a:pt x="253" y="81"/>
                    </a:lnTo>
                    <a:lnTo>
                      <a:pt x="255" y="67"/>
                    </a:lnTo>
                    <a:lnTo>
                      <a:pt x="251" y="54"/>
                    </a:lnTo>
                    <a:lnTo>
                      <a:pt x="242" y="40"/>
                    </a:lnTo>
                    <a:lnTo>
                      <a:pt x="229" y="28"/>
                    </a:lnTo>
                    <a:lnTo>
                      <a:pt x="212" y="17"/>
                    </a:lnTo>
                    <a:lnTo>
                      <a:pt x="192" y="9"/>
                    </a:lnTo>
                    <a:lnTo>
                      <a:pt x="169" y="4"/>
                    </a:lnTo>
                    <a:lnTo>
                      <a:pt x="147" y="0"/>
                    </a:lnTo>
                    <a:lnTo>
                      <a:pt x="121" y="0"/>
                    </a:lnTo>
                    <a:lnTo>
                      <a:pt x="97" y="2"/>
                    </a:lnTo>
                    <a:lnTo>
                      <a:pt x="74" y="6"/>
                    </a:lnTo>
                    <a:lnTo>
                      <a:pt x="52" y="13"/>
                    </a:lnTo>
                    <a:lnTo>
                      <a:pt x="33" y="23"/>
                    </a:lnTo>
                    <a:lnTo>
                      <a:pt x="18" y="34"/>
                    </a:lnTo>
                    <a:lnTo>
                      <a:pt x="7" y="48"/>
                    </a:lnTo>
                    <a:lnTo>
                      <a:pt x="2" y="60"/>
                    </a:lnTo>
                    <a:lnTo>
                      <a:pt x="0" y="75"/>
                    </a:lnTo>
                    <a:lnTo>
                      <a:pt x="3" y="88"/>
                    </a:lnTo>
                    <a:lnTo>
                      <a:pt x="13" y="101"/>
                    </a:lnTo>
                    <a:lnTo>
                      <a:pt x="26" y="113"/>
                    </a:lnTo>
                    <a:lnTo>
                      <a:pt x="43" y="124"/>
                    </a:lnTo>
                    <a:lnTo>
                      <a:pt x="63" y="132"/>
                    </a:lnTo>
                    <a:lnTo>
                      <a:pt x="85" y="138"/>
                    </a:lnTo>
                    <a:lnTo>
                      <a:pt x="110" y="141"/>
                    </a:lnTo>
                    <a:lnTo>
                      <a:pt x="134" y="142"/>
                    </a:lnTo>
                    <a:lnTo>
                      <a:pt x="158" y="140"/>
                    </a:lnTo>
                    <a:lnTo>
                      <a:pt x="180" y="135"/>
                    </a:lnTo>
                    <a:lnTo>
                      <a:pt x="203" y="128"/>
                    </a:lnTo>
                    <a:close/>
                  </a:path>
                </a:pathLst>
              </a:custGeom>
              <a:solidFill>
                <a:srgbClr val="9EBC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5" name="Shape 335"/>
              <p:cNvSpPr/>
              <p:nvPr/>
            </p:nvSpPr>
            <p:spPr>
              <a:xfrm>
                <a:off x="5845" y="2971"/>
                <a:ext cx="120" cy="135"/>
              </a:xfrm>
              <a:custGeom>
                <a:pathLst>
                  <a:path extrusionOk="0" h="135" w="240">
                    <a:moveTo>
                      <a:pt x="192" y="122"/>
                    </a:moveTo>
                    <a:lnTo>
                      <a:pt x="211" y="112"/>
                    </a:lnTo>
                    <a:lnTo>
                      <a:pt x="224" y="102"/>
                    </a:lnTo>
                    <a:lnTo>
                      <a:pt x="235" y="90"/>
                    </a:lnTo>
                    <a:lnTo>
                      <a:pt x="240" y="77"/>
                    </a:lnTo>
                    <a:lnTo>
                      <a:pt x="240" y="64"/>
                    </a:lnTo>
                    <a:lnTo>
                      <a:pt x="237" y="51"/>
                    </a:lnTo>
                    <a:lnTo>
                      <a:pt x="229" y="38"/>
                    </a:lnTo>
                    <a:lnTo>
                      <a:pt x="216" y="27"/>
                    </a:lnTo>
                    <a:lnTo>
                      <a:pt x="199" y="16"/>
                    </a:lnTo>
                    <a:lnTo>
                      <a:pt x="181" y="9"/>
                    </a:lnTo>
                    <a:lnTo>
                      <a:pt x="160" y="4"/>
                    </a:lnTo>
                    <a:lnTo>
                      <a:pt x="138" y="1"/>
                    </a:lnTo>
                    <a:lnTo>
                      <a:pt x="114" y="0"/>
                    </a:lnTo>
                    <a:lnTo>
                      <a:pt x="91" y="2"/>
                    </a:lnTo>
                    <a:lnTo>
                      <a:pt x="69" y="6"/>
                    </a:lnTo>
                    <a:lnTo>
                      <a:pt x="49" y="13"/>
                    </a:lnTo>
                    <a:lnTo>
                      <a:pt x="30" y="23"/>
                    </a:lnTo>
                    <a:lnTo>
                      <a:pt x="17" y="33"/>
                    </a:lnTo>
                    <a:lnTo>
                      <a:pt x="6" y="44"/>
                    </a:lnTo>
                    <a:lnTo>
                      <a:pt x="0" y="57"/>
                    </a:lnTo>
                    <a:lnTo>
                      <a:pt x="0" y="71"/>
                    </a:lnTo>
                    <a:lnTo>
                      <a:pt x="2" y="83"/>
                    </a:lnTo>
                    <a:lnTo>
                      <a:pt x="10" y="97"/>
                    </a:lnTo>
                    <a:lnTo>
                      <a:pt x="23" y="108"/>
                    </a:lnTo>
                    <a:lnTo>
                      <a:pt x="39" y="118"/>
                    </a:lnTo>
                    <a:lnTo>
                      <a:pt x="58" y="126"/>
                    </a:lnTo>
                    <a:lnTo>
                      <a:pt x="80" y="132"/>
                    </a:lnTo>
                    <a:lnTo>
                      <a:pt x="103" y="135"/>
                    </a:lnTo>
                    <a:lnTo>
                      <a:pt x="125" y="135"/>
                    </a:lnTo>
                    <a:lnTo>
                      <a:pt x="149" y="133"/>
                    </a:lnTo>
                    <a:lnTo>
                      <a:pt x="171" y="129"/>
                    </a:lnTo>
                    <a:lnTo>
                      <a:pt x="192" y="122"/>
                    </a:lnTo>
                    <a:close/>
                  </a:path>
                </a:pathLst>
              </a:custGeom>
              <a:solidFill>
                <a:srgbClr val="A8C1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6" name="Shape 336"/>
              <p:cNvSpPr/>
              <p:nvPr/>
            </p:nvSpPr>
            <p:spPr>
              <a:xfrm>
                <a:off x="5847" y="2973"/>
                <a:ext cx="115" cy="128"/>
              </a:xfrm>
              <a:custGeom>
                <a:pathLst>
                  <a:path extrusionOk="0" h="128" w="229">
                    <a:moveTo>
                      <a:pt x="182" y="115"/>
                    </a:moveTo>
                    <a:lnTo>
                      <a:pt x="199" y="107"/>
                    </a:lnTo>
                    <a:lnTo>
                      <a:pt x="212" y="97"/>
                    </a:lnTo>
                    <a:lnTo>
                      <a:pt x="221" y="85"/>
                    </a:lnTo>
                    <a:lnTo>
                      <a:pt x="227" y="74"/>
                    </a:lnTo>
                    <a:lnTo>
                      <a:pt x="229" y="61"/>
                    </a:lnTo>
                    <a:lnTo>
                      <a:pt x="225" y="49"/>
                    </a:lnTo>
                    <a:lnTo>
                      <a:pt x="218" y="37"/>
                    </a:lnTo>
                    <a:lnTo>
                      <a:pt x="205" y="26"/>
                    </a:lnTo>
                    <a:lnTo>
                      <a:pt x="190" y="16"/>
                    </a:lnTo>
                    <a:lnTo>
                      <a:pt x="171" y="9"/>
                    </a:lnTo>
                    <a:lnTo>
                      <a:pt x="151" y="4"/>
                    </a:lnTo>
                    <a:lnTo>
                      <a:pt x="130" y="1"/>
                    </a:lnTo>
                    <a:lnTo>
                      <a:pt x="108" y="0"/>
                    </a:lnTo>
                    <a:lnTo>
                      <a:pt x="85" y="2"/>
                    </a:lnTo>
                    <a:lnTo>
                      <a:pt x="65" y="6"/>
                    </a:lnTo>
                    <a:lnTo>
                      <a:pt x="44" y="13"/>
                    </a:lnTo>
                    <a:lnTo>
                      <a:pt x="28" y="22"/>
                    </a:lnTo>
                    <a:lnTo>
                      <a:pt x="15" y="32"/>
                    </a:lnTo>
                    <a:lnTo>
                      <a:pt x="5" y="44"/>
                    </a:lnTo>
                    <a:lnTo>
                      <a:pt x="0" y="55"/>
                    </a:lnTo>
                    <a:lnTo>
                      <a:pt x="0" y="67"/>
                    </a:lnTo>
                    <a:lnTo>
                      <a:pt x="4" y="79"/>
                    </a:lnTo>
                    <a:lnTo>
                      <a:pt x="11" y="90"/>
                    </a:lnTo>
                    <a:lnTo>
                      <a:pt x="22" y="102"/>
                    </a:lnTo>
                    <a:lnTo>
                      <a:pt x="37" y="111"/>
                    </a:lnTo>
                    <a:lnTo>
                      <a:pt x="56" y="120"/>
                    </a:lnTo>
                    <a:lnTo>
                      <a:pt x="76" y="125"/>
                    </a:lnTo>
                    <a:lnTo>
                      <a:pt x="97" y="127"/>
                    </a:lnTo>
                    <a:lnTo>
                      <a:pt x="119" y="128"/>
                    </a:lnTo>
                    <a:lnTo>
                      <a:pt x="141" y="126"/>
                    </a:lnTo>
                    <a:lnTo>
                      <a:pt x="162" y="122"/>
                    </a:lnTo>
                    <a:lnTo>
                      <a:pt x="182" y="115"/>
                    </a:lnTo>
                    <a:close/>
                  </a:path>
                </a:pathLst>
              </a:custGeom>
              <a:solidFill>
                <a:srgbClr val="B2C6F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7" name="Shape 337"/>
              <p:cNvSpPr/>
              <p:nvPr/>
            </p:nvSpPr>
            <p:spPr>
              <a:xfrm>
                <a:off x="5850" y="2976"/>
                <a:ext cx="107" cy="120"/>
              </a:xfrm>
              <a:custGeom>
                <a:pathLst>
                  <a:path extrusionOk="0" h="120" w="214">
                    <a:moveTo>
                      <a:pt x="174" y="108"/>
                    </a:moveTo>
                    <a:lnTo>
                      <a:pt x="188" y="100"/>
                    </a:lnTo>
                    <a:lnTo>
                      <a:pt x="201" y="91"/>
                    </a:lnTo>
                    <a:lnTo>
                      <a:pt x="209" y="80"/>
                    </a:lnTo>
                    <a:lnTo>
                      <a:pt x="214" y="69"/>
                    </a:lnTo>
                    <a:lnTo>
                      <a:pt x="214" y="57"/>
                    </a:lnTo>
                    <a:lnTo>
                      <a:pt x="213" y="46"/>
                    </a:lnTo>
                    <a:lnTo>
                      <a:pt x="205" y="34"/>
                    </a:lnTo>
                    <a:lnTo>
                      <a:pt x="194" y="24"/>
                    </a:lnTo>
                    <a:lnTo>
                      <a:pt x="179" y="14"/>
                    </a:lnTo>
                    <a:lnTo>
                      <a:pt x="162" y="7"/>
                    </a:lnTo>
                    <a:lnTo>
                      <a:pt x="144" y="3"/>
                    </a:lnTo>
                    <a:lnTo>
                      <a:pt x="123" y="0"/>
                    </a:lnTo>
                    <a:lnTo>
                      <a:pt x="103" y="0"/>
                    </a:lnTo>
                    <a:lnTo>
                      <a:pt x="82" y="1"/>
                    </a:lnTo>
                    <a:lnTo>
                      <a:pt x="62" y="5"/>
                    </a:lnTo>
                    <a:lnTo>
                      <a:pt x="43" y="11"/>
                    </a:lnTo>
                    <a:lnTo>
                      <a:pt x="28" y="20"/>
                    </a:lnTo>
                    <a:lnTo>
                      <a:pt x="15" y="29"/>
                    </a:lnTo>
                    <a:lnTo>
                      <a:pt x="6" y="39"/>
                    </a:lnTo>
                    <a:lnTo>
                      <a:pt x="2" y="51"/>
                    </a:lnTo>
                    <a:lnTo>
                      <a:pt x="0" y="62"/>
                    </a:lnTo>
                    <a:lnTo>
                      <a:pt x="4" y="74"/>
                    </a:lnTo>
                    <a:lnTo>
                      <a:pt x="12" y="85"/>
                    </a:lnTo>
                    <a:lnTo>
                      <a:pt x="23" y="96"/>
                    </a:lnTo>
                    <a:lnTo>
                      <a:pt x="38" y="105"/>
                    </a:lnTo>
                    <a:lnTo>
                      <a:pt x="54" y="112"/>
                    </a:lnTo>
                    <a:lnTo>
                      <a:pt x="73" y="117"/>
                    </a:lnTo>
                    <a:lnTo>
                      <a:pt x="93" y="120"/>
                    </a:lnTo>
                    <a:lnTo>
                      <a:pt x="114" y="120"/>
                    </a:lnTo>
                    <a:lnTo>
                      <a:pt x="134" y="119"/>
                    </a:lnTo>
                    <a:lnTo>
                      <a:pt x="155" y="114"/>
                    </a:lnTo>
                    <a:lnTo>
                      <a:pt x="174" y="108"/>
                    </a:lnTo>
                    <a:close/>
                  </a:path>
                </a:pathLst>
              </a:custGeom>
              <a:solidFill>
                <a:srgbClr val="BFD1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8" name="Shape 338"/>
              <p:cNvSpPr/>
              <p:nvPr/>
            </p:nvSpPr>
            <p:spPr>
              <a:xfrm>
                <a:off x="5854" y="2978"/>
                <a:ext cx="100" cy="114"/>
              </a:xfrm>
              <a:custGeom>
                <a:pathLst>
                  <a:path extrusionOk="0" h="114" w="199">
                    <a:moveTo>
                      <a:pt x="160" y="102"/>
                    </a:moveTo>
                    <a:lnTo>
                      <a:pt x="186" y="85"/>
                    </a:lnTo>
                    <a:lnTo>
                      <a:pt x="199" y="65"/>
                    </a:lnTo>
                    <a:lnTo>
                      <a:pt x="197" y="43"/>
                    </a:lnTo>
                    <a:lnTo>
                      <a:pt x="180" y="23"/>
                    </a:lnTo>
                    <a:lnTo>
                      <a:pt x="167" y="15"/>
                    </a:lnTo>
                    <a:lnTo>
                      <a:pt x="151" y="8"/>
                    </a:lnTo>
                    <a:lnTo>
                      <a:pt x="132" y="3"/>
                    </a:lnTo>
                    <a:lnTo>
                      <a:pt x="113" y="1"/>
                    </a:lnTo>
                    <a:lnTo>
                      <a:pt x="95" y="0"/>
                    </a:lnTo>
                    <a:lnTo>
                      <a:pt x="74" y="2"/>
                    </a:lnTo>
                    <a:lnTo>
                      <a:pt x="56" y="5"/>
                    </a:lnTo>
                    <a:lnTo>
                      <a:pt x="39" y="11"/>
                    </a:lnTo>
                    <a:lnTo>
                      <a:pt x="13" y="28"/>
                    </a:lnTo>
                    <a:lnTo>
                      <a:pt x="0" y="49"/>
                    </a:lnTo>
                    <a:lnTo>
                      <a:pt x="2" y="71"/>
                    </a:lnTo>
                    <a:lnTo>
                      <a:pt x="18" y="91"/>
                    </a:lnTo>
                    <a:lnTo>
                      <a:pt x="31" y="99"/>
                    </a:lnTo>
                    <a:lnTo>
                      <a:pt x="48" y="105"/>
                    </a:lnTo>
                    <a:lnTo>
                      <a:pt x="67" y="110"/>
                    </a:lnTo>
                    <a:lnTo>
                      <a:pt x="85" y="112"/>
                    </a:lnTo>
                    <a:lnTo>
                      <a:pt x="104" y="114"/>
                    </a:lnTo>
                    <a:lnTo>
                      <a:pt x="125" y="111"/>
                    </a:lnTo>
                    <a:lnTo>
                      <a:pt x="143" y="108"/>
                    </a:lnTo>
                    <a:lnTo>
                      <a:pt x="160" y="102"/>
                    </a:lnTo>
                    <a:close/>
                  </a:path>
                </a:pathLst>
              </a:custGeom>
              <a:solidFill>
                <a:srgbClr val="C9D8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39" name="Shape 339"/>
              <p:cNvSpPr/>
              <p:nvPr/>
            </p:nvSpPr>
            <p:spPr>
              <a:xfrm>
                <a:off x="5857" y="2980"/>
                <a:ext cx="94" cy="106"/>
              </a:xfrm>
              <a:custGeom>
                <a:pathLst>
                  <a:path extrusionOk="0" h="106" w="188">
                    <a:moveTo>
                      <a:pt x="151" y="96"/>
                    </a:moveTo>
                    <a:lnTo>
                      <a:pt x="175" y="80"/>
                    </a:lnTo>
                    <a:lnTo>
                      <a:pt x="188" y="60"/>
                    </a:lnTo>
                    <a:lnTo>
                      <a:pt x="187" y="41"/>
                    </a:lnTo>
                    <a:lnTo>
                      <a:pt x="170" y="22"/>
                    </a:lnTo>
                    <a:lnTo>
                      <a:pt x="157" y="14"/>
                    </a:lnTo>
                    <a:lnTo>
                      <a:pt x="142" y="7"/>
                    </a:lnTo>
                    <a:lnTo>
                      <a:pt x="127" y="3"/>
                    </a:lnTo>
                    <a:lnTo>
                      <a:pt x="108" y="1"/>
                    </a:lnTo>
                    <a:lnTo>
                      <a:pt x="90" y="0"/>
                    </a:lnTo>
                    <a:lnTo>
                      <a:pt x="73" y="2"/>
                    </a:lnTo>
                    <a:lnTo>
                      <a:pt x="54" y="5"/>
                    </a:lnTo>
                    <a:lnTo>
                      <a:pt x="38" y="10"/>
                    </a:lnTo>
                    <a:lnTo>
                      <a:pt x="13" y="26"/>
                    </a:lnTo>
                    <a:lnTo>
                      <a:pt x="0" y="46"/>
                    </a:lnTo>
                    <a:lnTo>
                      <a:pt x="2" y="66"/>
                    </a:lnTo>
                    <a:lnTo>
                      <a:pt x="19" y="84"/>
                    </a:lnTo>
                    <a:lnTo>
                      <a:pt x="32" y="93"/>
                    </a:lnTo>
                    <a:lnTo>
                      <a:pt x="47" y="99"/>
                    </a:lnTo>
                    <a:lnTo>
                      <a:pt x="64" y="103"/>
                    </a:lnTo>
                    <a:lnTo>
                      <a:pt x="80" y="105"/>
                    </a:lnTo>
                    <a:lnTo>
                      <a:pt x="99" y="106"/>
                    </a:lnTo>
                    <a:lnTo>
                      <a:pt x="118" y="104"/>
                    </a:lnTo>
                    <a:lnTo>
                      <a:pt x="134" y="101"/>
                    </a:lnTo>
                    <a:lnTo>
                      <a:pt x="151" y="96"/>
                    </a:lnTo>
                    <a:close/>
                  </a:path>
                </a:pathLst>
              </a:custGeom>
              <a:solidFill>
                <a:srgbClr val="D3E0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0" name="Shape 340"/>
              <p:cNvSpPr/>
              <p:nvPr/>
            </p:nvSpPr>
            <p:spPr>
              <a:xfrm>
                <a:off x="5860" y="2983"/>
                <a:ext cx="87" cy="98"/>
              </a:xfrm>
              <a:custGeom>
                <a:pathLst>
                  <a:path extrusionOk="0" h="98" w="173">
                    <a:moveTo>
                      <a:pt x="139" y="89"/>
                    </a:moveTo>
                    <a:lnTo>
                      <a:pt x="164" y="74"/>
                    </a:lnTo>
                    <a:lnTo>
                      <a:pt x="173" y="55"/>
                    </a:lnTo>
                    <a:lnTo>
                      <a:pt x="171" y="37"/>
                    </a:lnTo>
                    <a:lnTo>
                      <a:pt x="156" y="20"/>
                    </a:lnTo>
                    <a:lnTo>
                      <a:pt x="145" y="13"/>
                    </a:lnTo>
                    <a:lnTo>
                      <a:pt x="130" y="6"/>
                    </a:lnTo>
                    <a:lnTo>
                      <a:pt x="115" y="2"/>
                    </a:lnTo>
                    <a:lnTo>
                      <a:pt x="99" y="0"/>
                    </a:lnTo>
                    <a:lnTo>
                      <a:pt x="82" y="0"/>
                    </a:lnTo>
                    <a:lnTo>
                      <a:pt x="65" y="1"/>
                    </a:lnTo>
                    <a:lnTo>
                      <a:pt x="48" y="4"/>
                    </a:lnTo>
                    <a:lnTo>
                      <a:pt x="33" y="10"/>
                    </a:lnTo>
                    <a:lnTo>
                      <a:pt x="9" y="24"/>
                    </a:lnTo>
                    <a:lnTo>
                      <a:pt x="0" y="42"/>
                    </a:lnTo>
                    <a:lnTo>
                      <a:pt x="2" y="61"/>
                    </a:lnTo>
                    <a:lnTo>
                      <a:pt x="17" y="78"/>
                    </a:lnTo>
                    <a:lnTo>
                      <a:pt x="28" y="86"/>
                    </a:lnTo>
                    <a:lnTo>
                      <a:pt x="43" y="92"/>
                    </a:lnTo>
                    <a:lnTo>
                      <a:pt x="58" y="95"/>
                    </a:lnTo>
                    <a:lnTo>
                      <a:pt x="74" y="97"/>
                    </a:lnTo>
                    <a:lnTo>
                      <a:pt x="91" y="98"/>
                    </a:lnTo>
                    <a:lnTo>
                      <a:pt x="108" y="97"/>
                    </a:lnTo>
                    <a:lnTo>
                      <a:pt x="125" y="94"/>
                    </a:lnTo>
                    <a:lnTo>
                      <a:pt x="139" y="89"/>
                    </a:lnTo>
                    <a:close/>
                  </a:path>
                </a:pathLst>
              </a:custGeom>
              <a:solidFill>
                <a:srgbClr val="DDE8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1" name="Shape 341"/>
              <p:cNvSpPr/>
              <p:nvPr/>
            </p:nvSpPr>
            <p:spPr>
              <a:xfrm>
                <a:off x="5863" y="2985"/>
                <a:ext cx="81" cy="91"/>
              </a:xfrm>
              <a:custGeom>
                <a:pathLst>
                  <a:path extrusionOk="0" h="91" w="162">
                    <a:moveTo>
                      <a:pt x="129" y="83"/>
                    </a:moveTo>
                    <a:lnTo>
                      <a:pt x="151" y="69"/>
                    </a:lnTo>
                    <a:lnTo>
                      <a:pt x="162" y="52"/>
                    </a:lnTo>
                    <a:lnTo>
                      <a:pt x="161" y="35"/>
                    </a:lnTo>
                    <a:lnTo>
                      <a:pt x="146" y="18"/>
                    </a:lnTo>
                    <a:lnTo>
                      <a:pt x="134" y="12"/>
                    </a:lnTo>
                    <a:lnTo>
                      <a:pt x="121" y="7"/>
                    </a:lnTo>
                    <a:lnTo>
                      <a:pt x="108" y="2"/>
                    </a:lnTo>
                    <a:lnTo>
                      <a:pt x="92" y="0"/>
                    </a:lnTo>
                    <a:lnTo>
                      <a:pt x="77" y="0"/>
                    </a:lnTo>
                    <a:lnTo>
                      <a:pt x="62" y="1"/>
                    </a:lnTo>
                    <a:lnTo>
                      <a:pt x="47" y="4"/>
                    </a:lnTo>
                    <a:lnTo>
                      <a:pt x="32" y="10"/>
                    </a:lnTo>
                    <a:lnTo>
                      <a:pt x="12" y="23"/>
                    </a:lnTo>
                    <a:lnTo>
                      <a:pt x="0" y="39"/>
                    </a:lnTo>
                    <a:lnTo>
                      <a:pt x="2" y="57"/>
                    </a:lnTo>
                    <a:lnTo>
                      <a:pt x="15" y="73"/>
                    </a:lnTo>
                    <a:lnTo>
                      <a:pt x="27" y="79"/>
                    </a:lnTo>
                    <a:lnTo>
                      <a:pt x="40" y="85"/>
                    </a:lnTo>
                    <a:lnTo>
                      <a:pt x="54" y="89"/>
                    </a:lnTo>
                    <a:lnTo>
                      <a:pt x="69" y="91"/>
                    </a:lnTo>
                    <a:lnTo>
                      <a:pt x="84" y="91"/>
                    </a:lnTo>
                    <a:lnTo>
                      <a:pt x="101" y="90"/>
                    </a:lnTo>
                    <a:lnTo>
                      <a:pt x="116" y="87"/>
                    </a:lnTo>
                    <a:lnTo>
                      <a:pt x="129" y="83"/>
                    </a:lnTo>
                    <a:close/>
                  </a:path>
                </a:pathLst>
              </a:custGeom>
              <a:solidFill>
                <a:srgbClr val="EAEF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2" name="Shape 342"/>
              <p:cNvSpPr/>
              <p:nvPr/>
            </p:nvSpPr>
            <p:spPr>
              <a:xfrm>
                <a:off x="5866" y="2987"/>
                <a:ext cx="74" cy="84"/>
              </a:xfrm>
              <a:custGeom>
                <a:pathLst>
                  <a:path extrusionOk="0" h="84" w="149">
                    <a:moveTo>
                      <a:pt x="119" y="75"/>
                    </a:moveTo>
                    <a:lnTo>
                      <a:pt x="140" y="63"/>
                    </a:lnTo>
                    <a:lnTo>
                      <a:pt x="149" y="48"/>
                    </a:lnTo>
                    <a:lnTo>
                      <a:pt x="147" y="33"/>
                    </a:lnTo>
                    <a:lnTo>
                      <a:pt x="134" y="17"/>
                    </a:lnTo>
                    <a:lnTo>
                      <a:pt x="125" y="11"/>
                    </a:lnTo>
                    <a:lnTo>
                      <a:pt x="112" y="7"/>
                    </a:lnTo>
                    <a:lnTo>
                      <a:pt x="99" y="3"/>
                    </a:lnTo>
                    <a:lnTo>
                      <a:pt x="86" y="1"/>
                    </a:lnTo>
                    <a:lnTo>
                      <a:pt x="71" y="0"/>
                    </a:lnTo>
                    <a:lnTo>
                      <a:pt x="58" y="1"/>
                    </a:lnTo>
                    <a:lnTo>
                      <a:pt x="43" y="5"/>
                    </a:lnTo>
                    <a:lnTo>
                      <a:pt x="30" y="9"/>
                    </a:lnTo>
                    <a:lnTo>
                      <a:pt x="9" y="21"/>
                    </a:lnTo>
                    <a:lnTo>
                      <a:pt x="0" y="36"/>
                    </a:lnTo>
                    <a:lnTo>
                      <a:pt x="2" y="51"/>
                    </a:lnTo>
                    <a:lnTo>
                      <a:pt x="15" y="67"/>
                    </a:lnTo>
                    <a:lnTo>
                      <a:pt x="24" y="73"/>
                    </a:lnTo>
                    <a:lnTo>
                      <a:pt x="37" y="78"/>
                    </a:lnTo>
                    <a:lnTo>
                      <a:pt x="50" y="82"/>
                    </a:lnTo>
                    <a:lnTo>
                      <a:pt x="63" y="84"/>
                    </a:lnTo>
                    <a:lnTo>
                      <a:pt x="78" y="84"/>
                    </a:lnTo>
                    <a:lnTo>
                      <a:pt x="91" y="83"/>
                    </a:lnTo>
                    <a:lnTo>
                      <a:pt x="106" y="80"/>
                    </a:lnTo>
                    <a:lnTo>
                      <a:pt x="119" y="75"/>
                    </a:lnTo>
                    <a:close/>
                  </a:path>
                </a:pathLst>
              </a:custGeom>
              <a:solidFill>
                <a:srgbClr val="F4F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3" name="Shape 343"/>
              <p:cNvSpPr/>
              <p:nvPr/>
            </p:nvSpPr>
            <p:spPr>
              <a:xfrm>
                <a:off x="5870" y="2990"/>
                <a:ext cx="67" cy="75"/>
              </a:xfrm>
              <a:custGeom>
                <a:pathLst>
                  <a:path extrusionOk="0" h="75" w="135">
                    <a:moveTo>
                      <a:pt x="108" y="68"/>
                    </a:moveTo>
                    <a:lnTo>
                      <a:pt x="127" y="57"/>
                    </a:lnTo>
                    <a:lnTo>
                      <a:pt x="135" y="43"/>
                    </a:lnTo>
                    <a:lnTo>
                      <a:pt x="133" y="29"/>
                    </a:lnTo>
                    <a:lnTo>
                      <a:pt x="121" y="15"/>
                    </a:lnTo>
                    <a:lnTo>
                      <a:pt x="112" y="10"/>
                    </a:lnTo>
                    <a:lnTo>
                      <a:pt x="101" y="5"/>
                    </a:lnTo>
                    <a:lnTo>
                      <a:pt x="90" y="3"/>
                    </a:lnTo>
                    <a:lnTo>
                      <a:pt x="77" y="0"/>
                    </a:lnTo>
                    <a:lnTo>
                      <a:pt x="64" y="0"/>
                    </a:lnTo>
                    <a:lnTo>
                      <a:pt x="51" y="2"/>
                    </a:lnTo>
                    <a:lnTo>
                      <a:pt x="38" y="4"/>
                    </a:lnTo>
                    <a:lnTo>
                      <a:pt x="27" y="8"/>
                    </a:lnTo>
                    <a:lnTo>
                      <a:pt x="8" y="19"/>
                    </a:lnTo>
                    <a:lnTo>
                      <a:pt x="0" y="33"/>
                    </a:lnTo>
                    <a:lnTo>
                      <a:pt x="0" y="47"/>
                    </a:lnTo>
                    <a:lnTo>
                      <a:pt x="14" y="61"/>
                    </a:lnTo>
                    <a:lnTo>
                      <a:pt x="23" y="66"/>
                    </a:lnTo>
                    <a:lnTo>
                      <a:pt x="34" y="71"/>
                    </a:lnTo>
                    <a:lnTo>
                      <a:pt x="45" y="73"/>
                    </a:lnTo>
                    <a:lnTo>
                      <a:pt x="58" y="75"/>
                    </a:lnTo>
                    <a:lnTo>
                      <a:pt x="71" y="75"/>
                    </a:lnTo>
                    <a:lnTo>
                      <a:pt x="84" y="74"/>
                    </a:lnTo>
                    <a:lnTo>
                      <a:pt x="95" y="72"/>
                    </a:lnTo>
                    <a:lnTo>
                      <a:pt x="108" y="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4" name="Shape 344"/>
              <p:cNvSpPr/>
              <p:nvPr/>
            </p:nvSpPr>
            <p:spPr>
              <a:xfrm>
                <a:off x="5819" y="2952"/>
                <a:ext cx="174" cy="194"/>
              </a:xfrm>
              <a:custGeom>
                <a:pathLst>
                  <a:path extrusionOk="0" h="194" w="346">
                    <a:moveTo>
                      <a:pt x="277" y="175"/>
                    </a:moveTo>
                    <a:lnTo>
                      <a:pt x="277" y="175"/>
                    </a:lnTo>
                    <a:lnTo>
                      <a:pt x="303" y="161"/>
                    </a:lnTo>
                    <a:lnTo>
                      <a:pt x="322" y="146"/>
                    </a:lnTo>
                    <a:lnTo>
                      <a:pt x="337" y="129"/>
                    </a:lnTo>
                    <a:lnTo>
                      <a:pt x="344" y="111"/>
                    </a:lnTo>
                    <a:lnTo>
                      <a:pt x="346" y="93"/>
                    </a:lnTo>
                    <a:lnTo>
                      <a:pt x="341" y="74"/>
                    </a:lnTo>
                    <a:lnTo>
                      <a:pt x="329" y="55"/>
                    </a:lnTo>
                    <a:lnTo>
                      <a:pt x="313" y="38"/>
                    </a:lnTo>
                    <a:lnTo>
                      <a:pt x="289" y="24"/>
                    </a:lnTo>
                    <a:lnTo>
                      <a:pt x="261" y="13"/>
                    </a:lnTo>
                    <a:lnTo>
                      <a:pt x="231" y="5"/>
                    </a:lnTo>
                    <a:lnTo>
                      <a:pt x="197" y="1"/>
                    </a:lnTo>
                    <a:lnTo>
                      <a:pt x="164" y="0"/>
                    </a:lnTo>
                    <a:lnTo>
                      <a:pt x="130" y="3"/>
                    </a:lnTo>
                    <a:lnTo>
                      <a:pt x="99" y="9"/>
                    </a:lnTo>
                    <a:lnTo>
                      <a:pt x="69" y="19"/>
                    </a:lnTo>
                    <a:lnTo>
                      <a:pt x="43" y="32"/>
                    </a:lnTo>
                    <a:lnTo>
                      <a:pt x="22" y="48"/>
                    </a:lnTo>
                    <a:lnTo>
                      <a:pt x="9" y="65"/>
                    </a:lnTo>
                    <a:lnTo>
                      <a:pt x="2" y="83"/>
                    </a:lnTo>
                    <a:lnTo>
                      <a:pt x="0" y="102"/>
                    </a:lnTo>
                    <a:lnTo>
                      <a:pt x="4" y="121"/>
                    </a:lnTo>
                    <a:lnTo>
                      <a:pt x="15" y="138"/>
                    </a:lnTo>
                    <a:lnTo>
                      <a:pt x="33" y="155"/>
                    </a:lnTo>
                    <a:lnTo>
                      <a:pt x="58" y="170"/>
                    </a:lnTo>
                    <a:lnTo>
                      <a:pt x="86" y="181"/>
                    </a:lnTo>
                    <a:lnTo>
                      <a:pt x="115" y="188"/>
                    </a:lnTo>
                    <a:lnTo>
                      <a:pt x="147" y="193"/>
                    </a:lnTo>
                    <a:lnTo>
                      <a:pt x="181" y="194"/>
                    </a:lnTo>
                    <a:lnTo>
                      <a:pt x="214" y="192"/>
                    </a:lnTo>
                    <a:lnTo>
                      <a:pt x="248" y="185"/>
                    </a:lnTo>
                    <a:lnTo>
                      <a:pt x="277" y="175"/>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5" name="Shape 345"/>
              <p:cNvSpPr/>
              <p:nvPr/>
            </p:nvSpPr>
            <p:spPr>
              <a:xfrm>
                <a:off x="6118" y="3381"/>
                <a:ext cx="81" cy="97"/>
              </a:xfrm>
              <a:custGeom>
                <a:pathLst>
                  <a:path extrusionOk="0" h="97" w="162">
                    <a:moveTo>
                      <a:pt x="162" y="71"/>
                    </a:moveTo>
                    <a:lnTo>
                      <a:pt x="83" y="0"/>
                    </a:lnTo>
                    <a:lnTo>
                      <a:pt x="0" y="35"/>
                    </a:lnTo>
                    <a:lnTo>
                      <a:pt x="96" y="97"/>
                    </a:lnTo>
                    <a:lnTo>
                      <a:pt x="162" y="71"/>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6" name="Shape 346"/>
              <p:cNvSpPr/>
              <p:nvPr/>
            </p:nvSpPr>
            <p:spPr>
              <a:xfrm>
                <a:off x="6118" y="3381"/>
                <a:ext cx="81" cy="97"/>
              </a:xfrm>
              <a:custGeom>
                <a:pathLst>
                  <a:path extrusionOk="0" h="97" w="162">
                    <a:moveTo>
                      <a:pt x="162" y="71"/>
                    </a:moveTo>
                    <a:lnTo>
                      <a:pt x="83" y="0"/>
                    </a:lnTo>
                    <a:lnTo>
                      <a:pt x="0" y="35"/>
                    </a:lnTo>
                    <a:lnTo>
                      <a:pt x="96" y="97"/>
                    </a:lnTo>
                    <a:lnTo>
                      <a:pt x="162" y="71"/>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7" name="Shape 347"/>
              <p:cNvSpPr/>
              <p:nvPr/>
            </p:nvSpPr>
            <p:spPr>
              <a:xfrm>
                <a:off x="6709" y="4296"/>
                <a:ext cx="51" cy="58"/>
              </a:xfrm>
              <a:custGeom>
                <a:pathLst>
                  <a:path extrusionOk="0" h="58" w="102">
                    <a:moveTo>
                      <a:pt x="102" y="35"/>
                    </a:moveTo>
                    <a:lnTo>
                      <a:pt x="56" y="0"/>
                    </a:lnTo>
                    <a:lnTo>
                      <a:pt x="0" y="22"/>
                    </a:lnTo>
                    <a:lnTo>
                      <a:pt x="48" y="58"/>
                    </a:lnTo>
                    <a:lnTo>
                      <a:pt x="102" y="35"/>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8" name="Shape 348"/>
              <p:cNvSpPr/>
              <p:nvPr/>
            </p:nvSpPr>
            <p:spPr>
              <a:xfrm>
                <a:off x="6709" y="4296"/>
                <a:ext cx="51" cy="58"/>
              </a:xfrm>
              <a:custGeom>
                <a:pathLst>
                  <a:path extrusionOk="0" h="58" w="102">
                    <a:moveTo>
                      <a:pt x="102" y="35"/>
                    </a:moveTo>
                    <a:lnTo>
                      <a:pt x="56" y="0"/>
                    </a:lnTo>
                    <a:lnTo>
                      <a:pt x="0" y="22"/>
                    </a:lnTo>
                    <a:lnTo>
                      <a:pt x="48" y="58"/>
                    </a:lnTo>
                    <a:lnTo>
                      <a:pt x="102" y="35"/>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49" name="Shape 349"/>
              <p:cNvSpPr/>
              <p:nvPr/>
            </p:nvSpPr>
            <p:spPr>
              <a:xfrm>
                <a:off x="5897" y="3086"/>
                <a:ext cx="153" cy="128"/>
              </a:xfrm>
              <a:custGeom>
                <a:pathLst>
                  <a:path extrusionOk="0" h="128" w="308">
                    <a:moveTo>
                      <a:pt x="308" y="0"/>
                    </a:moveTo>
                    <a:lnTo>
                      <a:pt x="265" y="58"/>
                    </a:lnTo>
                    <a:lnTo>
                      <a:pt x="110" y="121"/>
                    </a:lnTo>
                    <a:lnTo>
                      <a:pt x="0" y="128"/>
                    </a:lnTo>
                    <a:lnTo>
                      <a:pt x="308" y="0"/>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0" name="Shape 350"/>
              <p:cNvSpPr/>
              <p:nvPr/>
            </p:nvSpPr>
            <p:spPr>
              <a:xfrm>
                <a:off x="5897" y="3086"/>
                <a:ext cx="153" cy="128"/>
              </a:xfrm>
              <a:custGeom>
                <a:pathLst>
                  <a:path extrusionOk="0" h="128" w="308">
                    <a:moveTo>
                      <a:pt x="308" y="0"/>
                    </a:moveTo>
                    <a:lnTo>
                      <a:pt x="265" y="58"/>
                    </a:lnTo>
                    <a:lnTo>
                      <a:pt x="110" y="121"/>
                    </a:lnTo>
                    <a:lnTo>
                      <a:pt x="0" y="128"/>
                    </a:lnTo>
                    <a:lnTo>
                      <a:pt x="308" y="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1" name="Shape 351"/>
              <p:cNvSpPr/>
              <p:nvPr/>
            </p:nvSpPr>
            <p:spPr>
              <a:xfrm>
                <a:off x="5912" y="3083"/>
                <a:ext cx="82" cy="73"/>
              </a:xfrm>
              <a:custGeom>
                <a:pathLst>
                  <a:path extrusionOk="0" h="73" w="166">
                    <a:moveTo>
                      <a:pt x="153" y="0"/>
                    </a:moveTo>
                    <a:lnTo>
                      <a:pt x="166" y="10"/>
                    </a:lnTo>
                    <a:lnTo>
                      <a:pt x="13" y="73"/>
                    </a:lnTo>
                    <a:lnTo>
                      <a:pt x="0" y="64"/>
                    </a:lnTo>
                    <a:lnTo>
                      <a:pt x="153" y="0"/>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2" name="Shape 352"/>
              <p:cNvSpPr/>
              <p:nvPr/>
            </p:nvSpPr>
            <p:spPr>
              <a:xfrm>
                <a:off x="5912" y="3083"/>
                <a:ext cx="82" cy="73"/>
              </a:xfrm>
              <a:custGeom>
                <a:pathLst>
                  <a:path extrusionOk="0" h="73" w="166">
                    <a:moveTo>
                      <a:pt x="153" y="0"/>
                    </a:moveTo>
                    <a:lnTo>
                      <a:pt x="166" y="10"/>
                    </a:lnTo>
                    <a:lnTo>
                      <a:pt x="13" y="73"/>
                    </a:lnTo>
                    <a:lnTo>
                      <a:pt x="0" y="64"/>
                    </a:lnTo>
                    <a:lnTo>
                      <a:pt x="153" y="0"/>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3" name="Shape 353"/>
              <p:cNvSpPr/>
              <p:nvPr/>
            </p:nvSpPr>
            <p:spPr>
              <a:xfrm>
                <a:off x="6736" y="4334"/>
                <a:ext cx="76" cy="103"/>
              </a:xfrm>
              <a:custGeom>
                <a:pathLst>
                  <a:path extrusionOk="0" h="103" w="153">
                    <a:moveTo>
                      <a:pt x="153" y="94"/>
                    </a:moveTo>
                    <a:lnTo>
                      <a:pt x="43" y="0"/>
                    </a:lnTo>
                    <a:lnTo>
                      <a:pt x="0" y="18"/>
                    </a:lnTo>
                    <a:lnTo>
                      <a:pt x="128" y="103"/>
                    </a:lnTo>
                    <a:lnTo>
                      <a:pt x="153" y="94"/>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4" name="Shape 354"/>
              <p:cNvSpPr/>
              <p:nvPr/>
            </p:nvSpPr>
            <p:spPr>
              <a:xfrm>
                <a:off x="6736" y="4334"/>
                <a:ext cx="76" cy="103"/>
              </a:xfrm>
              <a:custGeom>
                <a:pathLst>
                  <a:path extrusionOk="0" h="103" w="153">
                    <a:moveTo>
                      <a:pt x="153" y="94"/>
                    </a:moveTo>
                    <a:lnTo>
                      <a:pt x="43" y="0"/>
                    </a:lnTo>
                    <a:lnTo>
                      <a:pt x="0" y="18"/>
                    </a:lnTo>
                    <a:lnTo>
                      <a:pt x="128" y="103"/>
                    </a:lnTo>
                    <a:lnTo>
                      <a:pt x="153" y="94"/>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5" name="Shape 355"/>
              <p:cNvSpPr/>
              <p:nvPr/>
            </p:nvSpPr>
            <p:spPr>
              <a:xfrm>
                <a:off x="5897" y="3086"/>
                <a:ext cx="153" cy="128"/>
              </a:xfrm>
              <a:custGeom>
                <a:pathLst>
                  <a:path extrusionOk="0" h="128" w="308">
                    <a:moveTo>
                      <a:pt x="207" y="1"/>
                    </a:moveTo>
                    <a:lnTo>
                      <a:pt x="308" y="0"/>
                    </a:lnTo>
                    <a:lnTo>
                      <a:pt x="0" y="128"/>
                    </a:lnTo>
                    <a:lnTo>
                      <a:pt x="32" y="75"/>
                    </a:lnTo>
                    <a:lnTo>
                      <a:pt x="207" y="1"/>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6" name="Shape 356"/>
              <p:cNvSpPr/>
              <p:nvPr/>
            </p:nvSpPr>
            <p:spPr>
              <a:xfrm>
                <a:off x="5897" y="3086"/>
                <a:ext cx="153" cy="128"/>
              </a:xfrm>
              <a:custGeom>
                <a:pathLst>
                  <a:path extrusionOk="0" h="128" w="308">
                    <a:moveTo>
                      <a:pt x="207" y="1"/>
                    </a:moveTo>
                    <a:lnTo>
                      <a:pt x="308" y="0"/>
                    </a:lnTo>
                    <a:lnTo>
                      <a:pt x="0" y="128"/>
                    </a:lnTo>
                    <a:lnTo>
                      <a:pt x="32" y="75"/>
                    </a:lnTo>
                    <a:lnTo>
                      <a:pt x="207" y="1"/>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7" name="Shape 357"/>
              <p:cNvSpPr/>
              <p:nvPr/>
            </p:nvSpPr>
            <p:spPr>
              <a:xfrm>
                <a:off x="5952" y="3144"/>
                <a:ext cx="209" cy="272"/>
              </a:xfrm>
              <a:custGeom>
                <a:pathLst>
                  <a:path extrusionOk="0" h="272" w="417">
                    <a:moveTo>
                      <a:pt x="417" y="237"/>
                    </a:moveTo>
                    <a:lnTo>
                      <a:pt x="155" y="0"/>
                    </a:lnTo>
                    <a:lnTo>
                      <a:pt x="0" y="63"/>
                    </a:lnTo>
                    <a:lnTo>
                      <a:pt x="334" y="272"/>
                    </a:lnTo>
                    <a:lnTo>
                      <a:pt x="417" y="237"/>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8" name="Shape 358"/>
              <p:cNvSpPr/>
              <p:nvPr/>
            </p:nvSpPr>
            <p:spPr>
              <a:xfrm>
                <a:off x="5952" y="3144"/>
                <a:ext cx="209" cy="272"/>
              </a:xfrm>
              <a:custGeom>
                <a:pathLst>
                  <a:path extrusionOk="0" h="272" w="417">
                    <a:moveTo>
                      <a:pt x="417" y="237"/>
                    </a:moveTo>
                    <a:lnTo>
                      <a:pt x="155" y="0"/>
                    </a:lnTo>
                    <a:lnTo>
                      <a:pt x="0" y="63"/>
                    </a:lnTo>
                    <a:lnTo>
                      <a:pt x="334" y="272"/>
                    </a:lnTo>
                    <a:lnTo>
                      <a:pt x="417" y="237"/>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59" name="Shape 359"/>
              <p:cNvSpPr/>
              <p:nvPr/>
            </p:nvSpPr>
            <p:spPr>
              <a:xfrm>
                <a:off x="5994" y="3030"/>
                <a:ext cx="844" cy="1199"/>
              </a:xfrm>
              <a:custGeom>
                <a:pathLst>
                  <a:path extrusionOk="0" h="1199" w="1689">
                    <a:moveTo>
                      <a:pt x="9" y="993"/>
                    </a:moveTo>
                    <a:lnTo>
                      <a:pt x="24" y="981"/>
                    </a:lnTo>
                    <a:lnTo>
                      <a:pt x="30" y="973"/>
                    </a:lnTo>
                    <a:lnTo>
                      <a:pt x="32" y="967"/>
                    </a:lnTo>
                    <a:lnTo>
                      <a:pt x="30" y="961"/>
                    </a:lnTo>
                    <a:lnTo>
                      <a:pt x="30" y="954"/>
                    </a:lnTo>
                    <a:lnTo>
                      <a:pt x="35" y="946"/>
                    </a:lnTo>
                    <a:lnTo>
                      <a:pt x="49" y="933"/>
                    </a:lnTo>
                    <a:lnTo>
                      <a:pt x="75" y="916"/>
                    </a:lnTo>
                    <a:lnTo>
                      <a:pt x="89" y="906"/>
                    </a:lnTo>
                    <a:lnTo>
                      <a:pt x="104" y="897"/>
                    </a:lnTo>
                    <a:lnTo>
                      <a:pt x="119" y="887"/>
                    </a:lnTo>
                    <a:lnTo>
                      <a:pt x="134" y="878"/>
                    </a:lnTo>
                    <a:lnTo>
                      <a:pt x="151" y="869"/>
                    </a:lnTo>
                    <a:lnTo>
                      <a:pt x="166" y="858"/>
                    </a:lnTo>
                    <a:lnTo>
                      <a:pt x="183" y="849"/>
                    </a:lnTo>
                    <a:lnTo>
                      <a:pt x="199" y="838"/>
                    </a:lnTo>
                    <a:lnTo>
                      <a:pt x="231" y="819"/>
                    </a:lnTo>
                    <a:lnTo>
                      <a:pt x="263" y="799"/>
                    </a:lnTo>
                    <a:lnTo>
                      <a:pt x="296" y="779"/>
                    </a:lnTo>
                    <a:lnTo>
                      <a:pt x="330" y="758"/>
                    </a:lnTo>
                    <a:lnTo>
                      <a:pt x="365" y="737"/>
                    </a:lnTo>
                    <a:lnTo>
                      <a:pt x="399" y="717"/>
                    </a:lnTo>
                    <a:lnTo>
                      <a:pt x="434" y="696"/>
                    </a:lnTo>
                    <a:lnTo>
                      <a:pt x="469" y="674"/>
                    </a:lnTo>
                    <a:lnTo>
                      <a:pt x="484" y="666"/>
                    </a:lnTo>
                    <a:lnTo>
                      <a:pt x="501" y="656"/>
                    </a:lnTo>
                    <a:lnTo>
                      <a:pt x="516" y="648"/>
                    </a:lnTo>
                    <a:lnTo>
                      <a:pt x="531" y="639"/>
                    </a:lnTo>
                    <a:lnTo>
                      <a:pt x="546" y="629"/>
                    </a:lnTo>
                    <a:lnTo>
                      <a:pt x="562" y="620"/>
                    </a:lnTo>
                    <a:lnTo>
                      <a:pt x="577" y="611"/>
                    </a:lnTo>
                    <a:lnTo>
                      <a:pt x="592" y="602"/>
                    </a:lnTo>
                    <a:lnTo>
                      <a:pt x="631" y="578"/>
                    </a:lnTo>
                    <a:lnTo>
                      <a:pt x="672" y="554"/>
                    </a:lnTo>
                    <a:lnTo>
                      <a:pt x="711" y="530"/>
                    </a:lnTo>
                    <a:lnTo>
                      <a:pt x="752" y="506"/>
                    </a:lnTo>
                    <a:lnTo>
                      <a:pt x="791" y="482"/>
                    </a:lnTo>
                    <a:lnTo>
                      <a:pt x="832" y="459"/>
                    </a:lnTo>
                    <a:lnTo>
                      <a:pt x="871" y="435"/>
                    </a:lnTo>
                    <a:lnTo>
                      <a:pt x="911" y="413"/>
                    </a:lnTo>
                    <a:lnTo>
                      <a:pt x="948" y="390"/>
                    </a:lnTo>
                    <a:lnTo>
                      <a:pt x="987" y="368"/>
                    </a:lnTo>
                    <a:lnTo>
                      <a:pt x="1024" y="345"/>
                    </a:lnTo>
                    <a:lnTo>
                      <a:pt x="1061" y="324"/>
                    </a:lnTo>
                    <a:lnTo>
                      <a:pt x="1097" y="302"/>
                    </a:lnTo>
                    <a:lnTo>
                      <a:pt x="1132" y="281"/>
                    </a:lnTo>
                    <a:lnTo>
                      <a:pt x="1167" y="261"/>
                    </a:lnTo>
                    <a:lnTo>
                      <a:pt x="1201" y="242"/>
                    </a:lnTo>
                    <a:lnTo>
                      <a:pt x="1221" y="230"/>
                    </a:lnTo>
                    <a:lnTo>
                      <a:pt x="1240" y="219"/>
                    </a:lnTo>
                    <a:lnTo>
                      <a:pt x="1261" y="207"/>
                    </a:lnTo>
                    <a:lnTo>
                      <a:pt x="1279" y="197"/>
                    </a:lnTo>
                    <a:lnTo>
                      <a:pt x="1298" y="185"/>
                    </a:lnTo>
                    <a:lnTo>
                      <a:pt x="1316" y="175"/>
                    </a:lnTo>
                    <a:lnTo>
                      <a:pt x="1335" y="166"/>
                    </a:lnTo>
                    <a:lnTo>
                      <a:pt x="1352" y="155"/>
                    </a:lnTo>
                    <a:lnTo>
                      <a:pt x="1389" y="133"/>
                    </a:lnTo>
                    <a:lnTo>
                      <a:pt x="1424" y="113"/>
                    </a:lnTo>
                    <a:lnTo>
                      <a:pt x="1456" y="95"/>
                    </a:lnTo>
                    <a:lnTo>
                      <a:pt x="1484" y="78"/>
                    </a:lnTo>
                    <a:lnTo>
                      <a:pt x="1510" y="65"/>
                    </a:lnTo>
                    <a:lnTo>
                      <a:pt x="1531" y="53"/>
                    </a:lnTo>
                    <a:lnTo>
                      <a:pt x="1547" y="44"/>
                    </a:lnTo>
                    <a:lnTo>
                      <a:pt x="1560" y="38"/>
                    </a:lnTo>
                    <a:lnTo>
                      <a:pt x="1601" y="19"/>
                    </a:lnTo>
                    <a:lnTo>
                      <a:pt x="1637" y="6"/>
                    </a:lnTo>
                    <a:lnTo>
                      <a:pt x="1663" y="0"/>
                    </a:lnTo>
                    <a:lnTo>
                      <a:pt x="1681" y="1"/>
                    </a:lnTo>
                    <a:lnTo>
                      <a:pt x="1689" y="8"/>
                    </a:lnTo>
                    <a:lnTo>
                      <a:pt x="1683" y="23"/>
                    </a:lnTo>
                    <a:lnTo>
                      <a:pt x="1665" y="44"/>
                    </a:lnTo>
                    <a:lnTo>
                      <a:pt x="1631" y="72"/>
                    </a:lnTo>
                    <a:lnTo>
                      <a:pt x="1618" y="82"/>
                    </a:lnTo>
                    <a:lnTo>
                      <a:pt x="1603" y="95"/>
                    </a:lnTo>
                    <a:lnTo>
                      <a:pt x="1588" y="108"/>
                    </a:lnTo>
                    <a:lnTo>
                      <a:pt x="1572" y="125"/>
                    </a:lnTo>
                    <a:lnTo>
                      <a:pt x="1553" y="143"/>
                    </a:lnTo>
                    <a:lnTo>
                      <a:pt x="1532" y="161"/>
                    </a:lnTo>
                    <a:lnTo>
                      <a:pt x="1512" y="182"/>
                    </a:lnTo>
                    <a:lnTo>
                      <a:pt x="1491" y="205"/>
                    </a:lnTo>
                    <a:lnTo>
                      <a:pt x="1469" y="229"/>
                    </a:lnTo>
                    <a:lnTo>
                      <a:pt x="1445" y="254"/>
                    </a:lnTo>
                    <a:lnTo>
                      <a:pt x="1421" y="280"/>
                    </a:lnTo>
                    <a:lnTo>
                      <a:pt x="1396" y="307"/>
                    </a:lnTo>
                    <a:lnTo>
                      <a:pt x="1370" y="335"/>
                    </a:lnTo>
                    <a:lnTo>
                      <a:pt x="1344" y="365"/>
                    </a:lnTo>
                    <a:lnTo>
                      <a:pt x="1318" y="395"/>
                    </a:lnTo>
                    <a:lnTo>
                      <a:pt x="1292" y="425"/>
                    </a:lnTo>
                    <a:lnTo>
                      <a:pt x="1279" y="440"/>
                    </a:lnTo>
                    <a:lnTo>
                      <a:pt x="1268" y="454"/>
                    </a:lnTo>
                    <a:lnTo>
                      <a:pt x="1255" y="469"/>
                    </a:lnTo>
                    <a:lnTo>
                      <a:pt x="1242" y="483"/>
                    </a:lnTo>
                    <a:lnTo>
                      <a:pt x="1236" y="491"/>
                    </a:lnTo>
                    <a:lnTo>
                      <a:pt x="1231" y="497"/>
                    </a:lnTo>
                    <a:lnTo>
                      <a:pt x="1225" y="504"/>
                    </a:lnTo>
                    <a:lnTo>
                      <a:pt x="1218" y="511"/>
                    </a:lnTo>
                    <a:lnTo>
                      <a:pt x="1208" y="524"/>
                    </a:lnTo>
                    <a:lnTo>
                      <a:pt x="1197" y="535"/>
                    </a:lnTo>
                    <a:lnTo>
                      <a:pt x="1186" y="548"/>
                    </a:lnTo>
                    <a:lnTo>
                      <a:pt x="1177" y="560"/>
                    </a:lnTo>
                    <a:lnTo>
                      <a:pt x="1141" y="602"/>
                    </a:lnTo>
                    <a:lnTo>
                      <a:pt x="1106" y="644"/>
                    </a:lnTo>
                    <a:lnTo>
                      <a:pt x="1071" y="685"/>
                    </a:lnTo>
                    <a:lnTo>
                      <a:pt x="1037" y="726"/>
                    </a:lnTo>
                    <a:lnTo>
                      <a:pt x="1004" y="768"/>
                    </a:lnTo>
                    <a:lnTo>
                      <a:pt x="970" y="807"/>
                    </a:lnTo>
                    <a:lnTo>
                      <a:pt x="938" y="847"/>
                    </a:lnTo>
                    <a:lnTo>
                      <a:pt x="907" y="885"/>
                    </a:lnTo>
                    <a:lnTo>
                      <a:pt x="898" y="898"/>
                    </a:lnTo>
                    <a:lnTo>
                      <a:pt x="888" y="909"/>
                    </a:lnTo>
                    <a:lnTo>
                      <a:pt x="879" y="921"/>
                    </a:lnTo>
                    <a:lnTo>
                      <a:pt x="870" y="933"/>
                    </a:lnTo>
                    <a:lnTo>
                      <a:pt x="860" y="945"/>
                    </a:lnTo>
                    <a:lnTo>
                      <a:pt x="851" y="956"/>
                    </a:lnTo>
                    <a:lnTo>
                      <a:pt x="842" y="967"/>
                    </a:lnTo>
                    <a:lnTo>
                      <a:pt x="832" y="978"/>
                    </a:lnTo>
                    <a:lnTo>
                      <a:pt x="806" y="1011"/>
                    </a:lnTo>
                    <a:lnTo>
                      <a:pt x="782" y="1042"/>
                    </a:lnTo>
                    <a:lnTo>
                      <a:pt x="760" y="1071"/>
                    </a:lnTo>
                    <a:lnTo>
                      <a:pt x="739" y="1097"/>
                    </a:lnTo>
                    <a:lnTo>
                      <a:pt x="723" y="1120"/>
                    </a:lnTo>
                    <a:lnTo>
                      <a:pt x="708" y="1141"/>
                    </a:lnTo>
                    <a:lnTo>
                      <a:pt x="695" y="1158"/>
                    </a:lnTo>
                    <a:lnTo>
                      <a:pt x="685" y="1172"/>
                    </a:lnTo>
                    <a:lnTo>
                      <a:pt x="676" y="1180"/>
                    </a:lnTo>
                    <a:lnTo>
                      <a:pt x="665" y="1185"/>
                    </a:lnTo>
                    <a:lnTo>
                      <a:pt x="654" y="1187"/>
                    </a:lnTo>
                    <a:lnTo>
                      <a:pt x="641" y="1187"/>
                    </a:lnTo>
                    <a:lnTo>
                      <a:pt x="628" y="1187"/>
                    </a:lnTo>
                    <a:lnTo>
                      <a:pt x="616" y="1186"/>
                    </a:lnTo>
                    <a:lnTo>
                      <a:pt x="605" y="1187"/>
                    </a:lnTo>
                    <a:lnTo>
                      <a:pt x="596" y="1191"/>
                    </a:lnTo>
                    <a:lnTo>
                      <a:pt x="577" y="1197"/>
                    </a:lnTo>
                    <a:lnTo>
                      <a:pt x="553" y="1199"/>
                    </a:lnTo>
                    <a:lnTo>
                      <a:pt x="523" y="1199"/>
                    </a:lnTo>
                    <a:lnTo>
                      <a:pt x="490" y="1196"/>
                    </a:lnTo>
                    <a:lnTo>
                      <a:pt x="451" y="1191"/>
                    </a:lnTo>
                    <a:lnTo>
                      <a:pt x="410" y="1183"/>
                    </a:lnTo>
                    <a:lnTo>
                      <a:pt x="367" y="1173"/>
                    </a:lnTo>
                    <a:lnTo>
                      <a:pt x="324" y="1161"/>
                    </a:lnTo>
                    <a:lnTo>
                      <a:pt x="279" y="1148"/>
                    </a:lnTo>
                    <a:lnTo>
                      <a:pt x="235" y="1133"/>
                    </a:lnTo>
                    <a:lnTo>
                      <a:pt x="194" y="1117"/>
                    </a:lnTo>
                    <a:lnTo>
                      <a:pt x="153" y="1099"/>
                    </a:lnTo>
                    <a:lnTo>
                      <a:pt x="117" y="1080"/>
                    </a:lnTo>
                    <a:lnTo>
                      <a:pt x="84" y="1061"/>
                    </a:lnTo>
                    <a:lnTo>
                      <a:pt x="56" y="1042"/>
                    </a:lnTo>
                    <a:lnTo>
                      <a:pt x="35" y="1022"/>
                    </a:lnTo>
                    <a:lnTo>
                      <a:pt x="22" y="1013"/>
                    </a:lnTo>
                    <a:lnTo>
                      <a:pt x="8" y="1008"/>
                    </a:lnTo>
                    <a:lnTo>
                      <a:pt x="0" y="1003"/>
                    </a:lnTo>
                    <a:lnTo>
                      <a:pt x="9" y="99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0" name="Shape 360"/>
              <p:cNvSpPr/>
              <p:nvPr/>
            </p:nvSpPr>
            <p:spPr>
              <a:xfrm>
                <a:off x="5994" y="3030"/>
                <a:ext cx="844" cy="1199"/>
              </a:xfrm>
              <a:custGeom>
                <a:pathLst>
                  <a:path extrusionOk="0" h="1199" w="1689">
                    <a:moveTo>
                      <a:pt x="9" y="993"/>
                    </a:moveTo>
                    <a:lnTo>
                      <a:pt x="9" y="993"/>
                    </a:lnTo>
                    <a:lnTo>
                      <a:pt x="24" y="981"/>
                    </a:lnTo>
                    <a:lnTo>
                      <a:pt x="30" y="973"/>
                    </a:lnTo>
                    <a:lnTo>
                      <a:pt x="32" y="967"/>
                    </a:lnTo>
                    <a:lnTo>
                      <a:pt x="30" y="961"/>
                    </a:lnTo>
                    <a:lnTo>
                      <a:pt x="30" y="954"/>
                    </a:lnTo>
                    <a:lnTo>
                      <a:pt x="35" y="946"/>
                    </a:lnTo>
                    <a:lnTo>
                      <a:pt x="49" y="933"/>
                    </a:lnTo>
                    <a:lnTo>
                      <a:pt x="75" y="916"/>
                    </a:lnTo>
                    <a:lnTo>
                      <a:pt x="89" y="906"/>
                    </a:lnTo>
                    <a:lnTo>
                      <a:pt x="104" y="897"/>
                    </a:lnTo>
                    <a:lnTo>
                      <a:pt x="119" y="887"/>
                    </a:lnTo>
                    <a:lnTo>
                      <a:pt x="134" y="878"/>
                    </a:lnTo>
                    <a:lnTo>
                      <a:pt x="151" y="869"/>
                    </a:lnTo>
                    <a:lnTo>
                      <a:pt x="166" y="858"/>
                    </a:lnTo>
                    <a:lnTo>
                      <a:pt x="183" y="849"/>
                    </a:lnTo>
                    <a:lnTo>
                      <a:pt x="199" y="838"/>
                    </a:lnTo>
                    <a:lnTo>
                      <a:pt x="231" y="819"/>
                    </a:lnTo>
                    <a:lnTo>
                      <a:pt x="263" y="799"/>
                    </a:lnTo>
                    <a:lnTo>
                      <a:pt x="296" y="779"/>
                    </a:lnTo>
                    <a:lnTo>
                      <a:pt x="330" y="758"/>
                    </a:lnTo>
                    <a:lnTo>
                      <a:pt x="365" y="737"/>
                    </a:lnTo>
                    <a:lnTo>
                      <a:pt x="399" y="717"/>
                    </a:lnTo>
                    <a:lnTo>
                      <a:pt x="434" y="696"/>
                    </a:lnTo>
                    <a:lnTo>
                      <a:pt x="469" y="674"/>
                    </a:lnTo>
                    <a:lnTo>
                      <a:pt x="484" y="666"/>
                    </a:lnTo>
                    <a:lnTo>
                      <a:pt x="501" y="656"/>
                    </a:lnTo>
                    <a:lnTo>
                      <a:pt x="516" y="648"/>
                    </a:lnTo>
                    <a:lnTo>
                      <a:pt x="531" y="639"/>
                    </a:lnTo>
                    <a:lnTo>
                      <a:pt x="546" y="629"/>
                    </a:lnTo>
                    <a:lnTo>
                      <a:pt x="562" y="620"/>
                    </a:lnTo>
                    <a:lnTo>
                      <a:pt x="577" y="611"/>
                    </a:lnTo>
                    <a:lnTo>
                      <a:pt x="592" y="602"/>
                    </a:lnTo>
                    <a:lnTo>
                      <a:pt x="631" y="578"/>
                    </a:lnTo>
                    <a:lnTo>
                      <a:pt x="672" y="554"/>
                    </a:lnTo>
                    <a:lnTo>
                      <a:pt x="711" y="530"/>
                    </a:lnTo>
                    <a:lnTo>
                      <a:pt x="752" y="506"/>
                    </a:lnTo>
                    <a:lnTo>
                      <a:pt x="791" y="482"/>
                    </a:lnTo>
                    <a:lnTo>
                      <a:pt x="832" y="459"/>
                    </a:lnTo>
                    <a:lnTo>
                      <a:pt x="871" y="435"/>
                    </a:lnTo>
                    <a:lnTo>
                      <a:pt x="911" y="413"/>
                    </a:lnTo>
                    <a:lnTo>
                      <a:pt x="948" y="390"/>
                    </a:lnTo>
                    <a:lnTo>
                      <a:pt x="987" y="368"/>
                    </a:lnTo>
                    <a:lnTo>
                      <a:pt x="1024" y="345"/>
                    </a:lnTo>
                    <a:lnTo>
                      <a:pt x="1061" y="324"/>
                    </a:lnTo>
                    <a:lnTo>
                      <a:pt x="1097" y="302"/>
                    </a:lnTo>
                    <a:lnTo>
                      <a:pt x="1132" y="281"/>
                    </a:lnTo>
                    <a:lnTo>
                      <a:pt x="1167" y="261"/>
                    </a:lnTo>
                    <a:lnTo>
                      <a:pt x="1201" y="242"/>
                    </a:lnTo>
                    <a:lnTo>
                      <a:pt x="1221" y="230"/>
                    </a:lnTo>
                    <a:lnTo>
                      <a:pt x="1240" y="219"/>
                    </a:lnTo>
                    <a:lnTo>
                      <a:pt x="1261" y="207"/>
                    </a:lnTo>
                    <a:lnTo>
                      <a:pt x="1279" y="197"/>
                    </a:lnTo>
                    <a:lnTo>
                      <a:pt x="1298" y="185"/>
                    </a:lnTo>
                    <a:lnTo>
                      <a:pt x="1316" y="175"/>
                    </a:lnTo>
                    <a:lnTo>
                      <a:pt x="1335" y="166"/>
                    </a:lnTo>
                    <a:lnTo>
                      <a:pt x="1352" y="155"/>
                    </a:lnTo>
                    <a:lnTo>
                      <a:pt x="1389" y="133"/>
                    </a:lnTo>
                    <a:lnTo>
                      <a:pt x="1424" y="113"/>
                    </a:lnTo>
                    <a:lnTo>
                      <a:pt x="1456" y="95"/>
                    </a:lnTo>
                    <a:lnTo>
                      <a:pt x="1484" y="78"/>
                    </a:lnTo>
                    <a:lnTo>
                      <a:pt x="1510" y="65"/>
                    </a:lnTo>
                    <a:lnTo>
                      <a:pt x="1531" y="53"/>
                    </a:lnTo>
                    <a:lnTo>
                      <a:pt x="1547" y="44"/>
                    </a:lnTo>
                    <a:lnTo>
                      <a:pt x="1560" y="38"/>
                    </a:lnTo>
                    <a:lnTo>
                      <a:pt x="1601" y="19"/>
                    </a:lnTo>
                    <a:lnTo>
                      <a:pt x="1637" y="6"/>
                    </a:lnTo>
                    <a:lnTo>
                      <a:pt x="1663" y="0"/>
                    </a:lnTo>
                    <a:lnTo>
                      <a:pt x="1681" y="1"/>
                    </a:lnTo>
                    <a:lnTo>
                      <a:pt x="1689" y="8"/>
                    </a:lnTo>
                    <a:lnTo>
                      <a:pt x="1683" y="23"/>
                    </a:lnTo>
                    <a:lnTo>
                      <a:pt x="1665" y="44"/>
                    </a:lnTo>
                    <a:lnTo>
                      <a:pt x="1631" y="72"/>
                    </a:lnTo>
                    <a:lnTo>
                      <a:pt x="1618" y="82"/>
                    </a:lnTo>
                    <a:lnTo>
                      <a:pt x="1603" y="95"/>
                    </a:lnTo>
                    <a:lnTo>
                      <a:pt x="1588" y="108"/>
                    </a:lnTo>
                    <a:lnTo>
                      <a:pt x="1572" y="125"/>
                    </a:lnTo>
                    <a:lnTo>
                      <a:pt x="1553" y="143"/>
                    </a:lnTo>
                    <a:lnTo>
                      <a:pt x="1532" y="161"/>
                    </a:lnTo>
                    <a:lnTo>
                      <a:pt x="1512" y="182"/>
                    </a:lnTo>
                    <a:lnTo>
                      <a:pt x="1491" y="205"/>
                    </a:lnTo>
                    <a:lnTo>
                      <a:pt x="1469" y="229"/>
                    </a:lnTo>
                    <a:lnTo>
                      <a:pt x="1445" y="254"/>
                    </a:lnTo>
                    <a:lnTo>
                      <a:pt x="1421" y="280"/>
                    </a:lnTo>
                    <a:lnTo>
                      <a:pt x="1396" y="307"/>
                    </a:lnTo>
                    <a:lnTo>
                      <a:pt x="1370" y="335"/>
                    </a:lnTo>
                    <a:lnTo>
                      <a:pt x="1344" y="365"/>
                    </a:lnTo>
                    <a:lnTo>
                      <a:pt x="1318" y="395"/>
                    </a:lnTo>
                    <a:lnTo>
                      <a:pt x="1292" y="425"/>
                    </a:lnTo>
                    <a:lnTo>
                      <a:pt x="1279" y="440"/>
                    </a:lnTo>
                    <a:lnTo>
                      <a:pt x="1268" y="454"/>
                    </a:lnTo>
                    <a:lnTo>
                      <a:pt x="1255" y="469"/>
                    </a:lnTo>
                    <a:lnTo>
                      <a:pt x="1242" y="483"/>
                    </a:lnTo>
                    <a:lnTo>
                      <a:pt x="1236" y="491"/>
                    </a:lnTo>
                    <a:lnTo>
                      <a:pt x="1231" y="497"/>
                    </a:lnTo>
                    <a:lnTo>
                      <a:pt x="1225" y="504"/>
                    </a:lnTo>
                    <a:lnTo>
                      <a:pt x="1218" y="511"/>
                    </a:lnTo>
                    <a:lnTo>
                      <a:pt x="1208" y="524"/>
                    </a:lnTo>
                    <a:lnTo>
                      <a:pt x="1197" y="535"/>
                    </a:lnTo>
                    <a:lnTo>
                      <a:pt x="1186" y="548"/>
                    </a:lnTo>
                    <a:lnTo>
                      <a:pt x="1177" y="560"/>
                    </a:lnTo>
                    <a:lnTo>
                      <a:pt x="1141" y="602"/>
                    </a:lnTo>
                    <a:lnTo>
                      <a:pt x="1106" y="644"/>
                    </a:lnTo>
                    <a:lnTo>
                      <a:pt x="1071" y="685"/>
                    </a:lnTo>
                    <a:lnTo>
                      <a:pt x="1037" y="726"/>
                    </a:lnTo>
                    <a:lnTo>
                      <a:pt x="1004" y="768"/>
                    </a:lnTo>
                    <a:lnTo>
                      <a:pt x="970" y="807"/>
                    </a:lnTo>
                    <a:lnTo>
                      <a:pt x="938" y="847"/>
                    </a:lnTo>
                    <a:lnTo>
                      <a:pt x="907" y="885"/>
                    </a:lnTo>
                    <a:lnTo>
                      <a:pt x="898" y="898"/>
                    </a:lnTo>
                    <a:lnTo>
                      <a:pt x="888" y="909"/>
                    </a:lnTo>
                    <a:lnTo>
                      <a:pt x="879" y="921"/>
                    </a:lnTo>
                    <a:lnTo>
                      <a:pt x="870" y="933"/>
                    </a:lnTo>
                    <a:lnTo>
                      <a:pt x="860" y="945"/>
                    </a:lnTo>
                    <a:lnTo>
                      <a:pt x="851" y="956"/>
                    </a:lnTo>
                    <a:lnTo>
                      <a:pt x="842" y="967"/>
                    </a:lnTo>
                    <a:lnTo>
                      <a:pt x="832" y="978"/>
                    </a:lnTo>
                    <a:lnTo>
                      <a:pt x="806" y="1011"/>
                    </a:lnTo>
                    <a:lnTo>
                      <a:pt x="782" y="1042"/>
                    </a:lnTo>
                    <a:lnTo>
                      <a:pt x="760" y="1071"/>
                    </a:lnTo>
                    <a:lnTo>
                      <a:pt x="739" y="1097"/>
                    </a:lnTo>
                    <a:lnTo>
                      <a:pt x="723" y="1120"/>
                    </a:lnTo>
                    <a:lnTo>
                      <a:pt x="708" y="1141"/>
                    </a:lnTo>
                    <a:lnTo>
                      <a:pt x="695" y="1158"/>
                    </a:lnTo>
                    <a:lnTo>
                      <a:pt x="685" y="1172"/>
                    </a:lnTo>
                    <a:lnTo>
                      <a:pt x="676" y="1180"/>
                    </a:lnTo>
                    <a:lnTo>
                      <a:pt x="665" y="1185"/>
                    </a:lnTo>
                    <a:lnTo>
                      <a:pt x="654" y="1187"/>
                    </a:lnTo>
                    <a:lnTo>
                      <a:pt x="641" y="1187"/>
                    </a:lnTo>
                    <a:lnTo>
                      <a:pt x="628" y="1187"/>
                    </a:lnTo>
                    <a:lnTo>
                      <a:pt x="616" y="1186"/>
                    </a:lnTo>
                    <a:lnTo>
                      <a:pt x="605" y="1187"/>
                    </a:lnTo>
                    <a:lnTo>
                      <a:pt x="596" y="1191"/>
                    </a:lnTo>
                    <a:lnTo>
                      <a:pt x="577" y="1197"/>
                    </a:lnTo>
                    <a:lnTo>
                      <a:pt x="553" y="1199"/>
                    </a:lnTo>
                    <a:lnTo>
                      <a:pt x="523" y="1199"/>
                    </a:lnTo>
                    <a:lnTo>
                      <a:pt x="490" y="1196"/>
                    </a:lnTo>
                    <a:lnTo>
                      <a:pt x="451" y="1191"/>
                    </a:lnTo>
                    <a:lnTo>
                      <a:pt x="410" y="1183"/>
                    </a:lnTo>
                    <a:lnTo>
                      <a:pt x="367" y="1173"/>
                    </a:lnTo>
                    <a:lnTo>
                      <a:pt x="324" y="1161"/>
                    </a:lnTo>
                    <a:lnTo>
                      <a:pt x="279" y="1148"/>
                    </a:lnTo>
                    <a:lnTo>
                      <a:pt x="235" y="1133"/>
                    </a:lnTo>
                    <a:lnTo>
                      <a:pt x="194" y="1117"/>
                    </a:lnTo>
                    <a:lnTo>
                      <a:pt x="153" y="1099"/>
                    </a:lnTo>
                    <a:lnTo>
                      <a:pt x="117" y="1080"/>
                    </a:lnTo>
                    <a:lnTo>
                      <a:pt x="84" y="1061"/>
                    </a:lnTo>
                    <a:lnTo>
                      <a:pt x="56" y="1042"/>
                    </a:lnTo>
                    <a:lnTo>
                      <a:pt x="35" y="1022"/>
                    </a:lnTo>
                    <a:lnTo>
                      <a:pt x="22" y="1013"/>
                    </a:lnTo>
                    <a:lnTo>
                      <a:pt x="8" y="1008"/>
                    </a:lnTo>
                    <a:lnTo>
                      <a:pt x="0" y="1003"/>
                    </a:lnTo>
                    <a:lnTo>
                      <a:pt x="9" y="993"/>
                    </a:ln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1" name="Shape 361"/>
              <p:cNvSpPr/>
              <p:nvPr/>
            </p:nvSpPr>
            <p:spPr>
              <a:xfrm>
                <a:off x="6347" y="3888"/>
                <a:ext cx="101" cy="122"/>
              </a:xfrm>
              <a:custGeom>
                <a:pathLst>
                  <a:path extrusionOk="0" h="122" w="201">
                    <a:moveTo>
                      <a:pt x="201" y="25"/>
                    </a:moveTo>
                    <a:lnTo>
                      <a:pt x="190" y="38"/>
                    </a:lnTo>
                    <a:lnTo>
                      <a:pt x="180" y="50"/>
                    </a:lnTo>
                    <a:lnTo>
                      <a:pt x="171" y="63"/>
                    </a:lnTo>
                    <a:lnTo>
                      <a:pt x="160" y="75"/>
                    </a:lnTo>
                    <a:lnTo>
                      <a:pt x="150" y="88"/>
                    </a:lnTo>
                    <a:lnTo>
                      <a:pt x="141" y="99"/>
                    </a:lnTo>
                    <a:lnTo>
                      <a:pt x="132" y="111"/>
                    </a:lnTo>
                    <a:lnTo>
                      <a:pt x="122" y="122"/>
                    </a:lnTo>
                    <a:lnTo>
                      <a:pt x="124" y="101"/>
                    </a:lnTo>
                    <a:lnTo>
                      <a:pt x="122" y="83"/>
                    </a:lnTo>
                    <a:lnTo>
                      <a:pt x="115" y="66"/>
                    </a:lnTo>
                    <a:lnTo>
                      <a:pt x="102" y="52"/>
                    </a:lnTo>
                    <a:lnTo>
                      <a:pt x="85" y="42"/>
                    </a:lnTo>
                    <a:lnTo>
                      <a:pt x="61" y="37"/>
                    </a:lnTo>
                    <a:lnTo>
                      <a:pt x="33" y="36"/>
                    </a:lnTo>
                    <a:lnTo>
                      <a:pt x="0" y="41"/>
                    </a:lnTo>
                    <a:lnTo>
                      <a:pt x="24" y="23"/>
                    </a:lnTo>
                    <a:lnTo>
                      <a:pt x="52" y="12"/>
                    </a:lnTo>
                    <a:lnTo>
                      <a:pt x="82" y="3"/>
                    </a:lnTo>
                    <a:lnTo>
                      <a:pt x="113" y="0"/>
                    </a:lnTo>
                    <a:lnTo>
                      <a:pt x="141" y="1"/>
                    </a:lnTo>
                    <a:lnTo>
                      <a:pt x="167" y="7"/>
                    </a:lnTo>
                    <a:lnTo>
                      <a:pt x="188" y="14"/>
                    </a:lnTo>
                    <a:lnTo>
                      <a:pt x="201" y="25"/>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2" name="Shape 362"/>
              <p:cNvSpPr/>
              <p:nvPr/>
            </p:nvSpPr>
            <p:spPr>
              <a:xfrm>
                <a:off x="6347" y="3888"/>
                <a:ext cx="101" cy="122"/>
              </a:xfrm>
              <a:custGeom>
                <a:pathLst>
                  <a:path extrusionOk="0" h="122" w="201">
                    <a:moveTo>
                      <a:pt x="201" y="25"/>
                    </a:moveTo>
                    <a:lnTo>
                      <a:pt x="201" y="25"/>
                    </a:lnTo>
                    <a:lnTo>
                      <a:pt x="190" y="38"/>
                    </a:lnTo>
                    <a:lnTo>
                      <a:pt x="180" y="50"/>
                    </a:lnTo>
                    <a:lnTo>
                      <a:pt x="171" y="63"/>
                    </a:lnTo>
                    <a:lnTo>
                      <a:pt x="160" y="75"/>
                    </a:lnTo>
                    <a:lnTo>
                      <a:pt x="150" y="88"/>
                    </a:lnTo>
                    <a:lnTo>
                      <a:pt x="141" y="99"/>
                    </a:lnTo>
                    <a:lnTo>
                      <a:pt x="132" y="111"/>
                    </a:lnTo>
                    <a:lnTo>
                      <a:pt x="122" y="122"/>
                    </a:lnTo>
                    <a:lnTo>
                      <a:pt x="124" y="101"/>
                    </a:lnTo>
                    <a:lnTo>
                      <a:pt x="122" y="83"/>
                    </a:lnTo>
                    <a:lnTo>
                      <a:pt x="115" y="66"/>
                    </a:lnTo>
                    <a:lnTo>
                      <a:pt x="102" y="52"/>
                    </a:lnTo>
                    <a:lnTo>
                      <a:pt x="85" y="42"/>
                    </a:lnTo>
                    <a:lnTo>
                      <a:pt x="61" y="37"/>
                    </a:lnTo>
                    <a:lnTo>
                      <a:pt x="33" y="36"/>
                    </a:lnTo>
                    <a:lnTo>
                      <a:pt x="0" y="41"/>
                    </a:lnTo>
                    <a:lnTo>
                      <a:pt x="24" y="23"/>
                    </a:lnTo>
                    <a:lnTo>
                      <a:pt x="52" y="12"/>
                    </a:lnTo>
                    <a:lnTo>
                      <a:pt x="82" y="3"/>
                    </a:lnTo>
                    <a:lnTo>
                      <a:pt x="113" y="0"/>
                    </a:lnTo>
                    <a:lnTo>
                      <a:pt x="141" y="1"/>
                    </a:lnTo>
                    <a:lnTo>
                      <a:pt x="167" y="7"/>
                    </a:lnTo>
                    <a:lnTo>
                      <a:pt x="188" y="14"/>
                    </a:lnTo>
                    <a:lnTo>
                      <a:pt x="201" y="25"/>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3" name="Shape 363"/>
              <p:cNvSpPr/>
              <p:nvPr/>
            </p:nvSpPr>
            <p:spPr>
              <a:xfrm>
                <a:off x="6029" y="3871"/>
                <a:ext cx="103" cy="126"/>
              </a:xfrm>
              <a:custGeom>
                <a:pathLst>
                  <a:path extrusionOk="0" h="126" w="207">
                    <a:moveTo>
                      <a:pt x="125" y="0"/>
                    </a:moveTo>
                    <a:lnTo>
                      <a:pt x="113" y="7"/>
                    </a:lnTo>
                    <a:lnTo>
                      <a:pt x="97" y="16"/>
                    </a:lnTo>
                    <a:lnTo>
                      <a:pt x="80" y="27"/>
                    </a:lnTo>
                    <a:lnTo>
                      <a:pt x="61" y="38"/>
                    </a:lnTo>
                    <a:lnTo>
                      <a:pt x="43" y="50"/>
                    </a:lnTo>
                    <a:lnTo>
                      <a:pt x="26" y="61"/>
                    </a:lnTo>
                    <a:lnTo>
                      <a:pt x="11" y="69"/>
                    </a:lnTo>
                    <a:lnTo>
                      <a:pt x="0" y="77"/>
                    </a:lnTo>
                    <a:lnTo>
                      <a:pt x="32" y="67"/>
                    </a:lnTo>
                    <a:lnTo>
                      <a:pt x="61" y="64"/>
                    </a:lnTo>
                    <a:lnTo>
                      <a:pt x="91" y="65"/>
                    </a:lnTo>
                    <a:lnTo>
                      <a:pt x="115" y="69"/>
                    </a:lnTo>
                    <a:lnTo>
                      <a:pt x="138" y="79"/>
                    </a:lnTo>
                    <a:lnTo>
                      <a:pt x="154" y="91"/>
                    </a:lnTo>
                    <a:lnTo>
                      <a:pt x="166" y="107"/>
                    </a:lnTo>
                    <a:lnTo>
                      <a:pt x="171" y="126"/>
                    </a:lnTo>
                    <a:lnTo>
                      <a:pt x="190" y="110"/>
                    </a:lnTo>
                    <a:lnTo>
                      <a:pt x="201" y="90"/>
                    </a:lnTo>
                    <a:lnTo>
                      <a:pt x="207" y="68"/>
                    </a:lnTo>
                    <a:lnTo>
                      <a:pt x="205" y="47"/>
                    </a:lnTo>
                    <a:lnTo>
                      <a:pt x="195" y="28"/>
                    </a:lnTo>
                    <a:lnTo>
                      <a:pt x="180" y="12"/>
                    </a:lnTo>
                    <a:lnTo>
                      <a:pt x="156" y="3"/>
                    </a:lnTo>
                    <a:lnTo>
                      <a:pt x="125"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4" name="Shape 364"/>
              <p:cNvSpPr/>
              <p:nvPr/>
            </p:nvSpPr>
            <p:spPr>
              <a:xfrm>
                <a:off x="6029" y="3871"/>
                <a:ext cx="103" cy="126"/>
              </a:xfrm>
              <a:custGeom>
                <a:pathLst>
                  <a:path extrusionOk="0" h="126" w="207">
                    <a:moveTo>
                      <a:pt x="125" y="0"/>
                    </a:moveTo>
                    <a:lnTo>
                      <a:pt x="125" y="0"/>
                    </a:lnTo>
                    <a:lnTo>
                      <a:pt x="113" y="7"/>
                    </a:lnTo>
                    <a:lnTo>
                      <a:pt x="97" y="16"/>
                    </a:lnTo>
                    <a:lnTo>
                      <a:pt x="80" y="27"/>
                    </a:lnTo>
                    <a:lnTo>
                      <a:pt x="61" y="38"/>
                    </a:lnTo>
                    <a:lnTo>
                      <a:pt x="43" y="50"/>
                    </a:lnTo>
                    <a:lnTo>
                      <a:pt x="26" y="61"/>
                    </a:lnTo>
                    <a:lnTo>
                      <a:pt x="11" y="69"/>
                    </a:lnTo>
                    <a:lnTo>
                      <a:pt x="0" y="77"/>
                    </a:lnTo>
                    <a:lnTo>
                      <a:pt x="32" y="67"/>
                    </a:lnTo>
                    <a:lnTo>
                      <a:pt x="61" y="64"/>
                    </a:lnTo>
                    <a:lnTo>
                      <a:pt x="91" y="65"/>
                    </a:lnTo>
                    <a:lnTo>
                      <a:pt x="115" y="69"/>
                    </a:lnTo>
                    <a:lnTo>
                      <a:pt x="138" y="79"/>
                    </a:lnTo>
                    <a:lnTo>
                      <a:pt x="154" y="91"/>
                    </a:lnTo>
                    <a:lnTo>
                      <a:pt x="166" y="107"/>
                    </a:lnTo>
                    <a:lnTo>
                      <a:pt x="171" y="126"/>
                    </a:lnTo>
                    <a:lnTo>
                      <a:pt x="190" y="110"/>
                    </a:lnTo>
                    <a:lnTo>
                      <a:pt x="201" y="90"/>
                    </a:lnTo>
                    <a:lnTo>
                      <a:pt x="207" y="68"/>
                    </a:lnTo>
                    <a:lnTo>
                      <a:pt x="205" y="47"/>
                    </a:lnTo>
                    <a:lnTo>
                      <a:pt x="195" y="28"/>
                    </a:lnTo>
                    <a:lnTo>
                      <a:pt x="180" y="12"/>
                    </a:lnTo>
                    <a:lnTo>
                      <a:pt x="156" y="3"/>
                    </a:lnTo>
                    <a:lnTo>
                      <a:pt x="125"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5" name="Shape 365"/>
              <p:cNvSpPr/>
              <p:nvPr/>
            </p:nvSpPr>
            <p:spPr>
              <a:xfrm>
                <a:off x="6229" y="3632"/>
                <a:ext cx="61" cy="113"/>
              </a:xfrm>
              <a:custGeom>
                <a:pathLst>
                  <a:path extrusionOk="0" h="113" w="121">
                    <a:moveTo>
                      <a:pt x="121" y="0"/>
                    </a:moveTo>
                    <a:lnTo>
                      <a:pt x="112" y="5"/>
                    </a:lnTo>
                    <a:lnTo>
                      <a:pt x="97" y="15"/>
                    </a:lnTo>
                    <a:lnTo>
                      <a:pt x="80" y="25"/>
                    </a:lnTo>
                    <a:lnTo>
                      <a:pt x="60" y="35"/>
                    </a:lnTo>
                    <a:lnTo>
                      <a:pt x="41" y="47"/>
                    </a:lnTo>
                    <a:lnTo>
                      <a:pt x="22" y="57"/>
                    </a:lnTo>
                    <a:lnTo>
                      <a:pt x="9" y="67"/>
                    </a:lnTo>
                    <a:lnTo>
                      <a:pt x="0" y="72"/>
                    </a:lnTo>
                    <a:lnTo>
                      <a:pt x="121" y="113"/>
                    </a:lnTo>
                    <a:lnTo>
                      <a:pt x="121"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6" name="Shape 366"/>
              <p:cNvSpPr/>
              <p:nvPr/>
            </p:nvSpPr>
            <p:spPr>
              <a:xfrm>
                <a:off x="6229" y="3632"/>
                <a:ext cx="61" cy="113"/>
              </a:xfrm>
              <a:custGeom>
                <a:pathLst>
                  <a:path extrusionOk="0" h="113" w="121">
                    <a:moveTo>
                      <a:pt x="121" y="0"/>
                    </a:moveTo>
                    <a:lnTo>
                      <a:pt x="121" y="0"/>
                    </a:lnTo>
                    <a:lnTo>
                      <a:pt x="112" y="5"/>
                    </a:lnTo>
                    <a:lnTo>
                      <a:pt x="97" y="15"/>
                    </a:lnTo>
                    <a:lnTo>
                      <a:pt x="80" y="25"/>
                    </a:lnTo>
                    <a:lnTo>
                      <a:pt x="60" y="35"/>
                    </a:lnTo>
                    <a:lnTo>
                      <a:pt x="41" y="47"/>
                    </a:lnTo>
                    <a:lnTo>
                      <a:pt x="22" y="57"/>
                    </a:lnTo>
                    <a:lnTo>
                      <a:pt x="9" y="67"/>
                    </a:lnTo>
                    <a:lnTo>
                      <a:pt x="0" y="72"/>
                    </a:lnTo>
                    <a:lnTo>
                      <a:pt x="121" y="113"/>
                    </a:lnTo>
                    <a:lnTo>
                      <a:pt x="121"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7" name="Shape 367"/>
              <p:cNvSpPr/>
              <p:nvPr/>
            </p:nvSpPr>
            <p:spPr>
              <a:xfrm>
                <a:off x="6594" y="3191"/>
                <a:ext cx="101" cy="109"/>
              </a:xfrm>
              <a:custGeom>
                <a:pathLst>
                  <a:path extrusionOk="0" h="109" w="201">
                    <a:moveTo>
                      <a:pt x="136" y="0"/>
                    </a:moveTo>
                    <a:lnTo>
                      <a:pt x="130" y="5"/>
                    </a:lnTo>
                    <a:lnTo>
                      <a:pt x="119" y="11"/>
                    </a:lnTo>
                    <a:lnTo>
                      <a:pt x="104" y="20"/>
                    </a:lnTo>
                    <a:lnTo>
                      <a:pt x="86" y="31"/>
                    </a:lnTo>
                    <a:lnTo>
                      <a:pt x="65" y="43"/>
                    </a:lnTo>
                    <a:lnTo>
                      <a:pt x="43" y="56"/>
                    </a:lnTo>
                    <a:lnTo>
                      <a:pt x="20" y="69"/>
                    </a:lnTo>
                    <a:lnTo>
                      <a:pt x="0" y="81"/>
                    </a:lnTo>
                    <a:lnTo>
                      <a:pt x="11" y="89"/>
                    </a:lnTo>
                    <a:lnTo>
                      <a:pt x="28" y="97"/>
                    </a:lnTo>
                    <a:lnTo>
                      <a:pt x="48" y="105"/>
                    </a:lnTo>
                    <a:lnTo>
                      <a:pt x="73" y="109"/>
                    </a:lnTo>
                    <a:lnTo>
                      <a:pt x="101" y="109"/>
                    </a:lnTo>
                    <a:lnTo>
                      <a:pt x="130" y="104"/>
                    </a:lnTo>
                    <a:lnTo>
                      <a:pt x="164" y="91"/>
                    </a:lnTo>
                    <a:lnTo>
                      <a:pt x="201" y="70"/>
                    </a:lnTo>
                    <a:lnTo>
                      <a:pt x="179" y="77"/>
                    </a:lnTo>
                    <a:lnTo>
                      <a:pt x="155" y="80"/>
                    </a:lnTo>
                    <a:lnTo>
                      <a:pt x="132" y="78"/>
                    </a:lnTo>
                    <a:lnTo>
                      <a:pt x="114" y="72"/>
                    </a:lnTo>
                    <a:lnTo>
                      <a:pt x="102" y="62"/>
                    </a:lnTo>
                    <a:lnTo>
                      <a:pt x="101" y="46"/>
                    </a:lnTo>
                    <a:lnTo>
                      <a:pt x="110" y="27"/>
                    </a:lnTo>
                    <a:lnTo>
                      <a:pt x="136" y="0"/>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8" name="Shape 368"/>
              <p:cNvSpPr/>
              <p:nvPr/>
            </p:nvSpPr>
            <p:spPr>
              <a:xfrm>
                <a:off x="6594" y="3191"/>
                <a:ext cx="101" cy="109"/>
              </a:xfrm>
              <a:custGeom>
                <a:pathLst>
                  <a:path extrusionOk="0" h="109" w="201">
                    <a:moveTo>
                      <a:pt x="136" y="0"/>
                    </a:moveTo>
                    <a:lnTo>
                      <a:pt x="136" y="0"/>
                    </a:lnTo>
                    <a:lnTo>
                      <a:pt x="130" y="5"/>
                    </a:lnTo>
                    <a:lnTo>
                      <a:pt x="119" y="11"/>
                    </a:lnTo>
                    <a:lnTo>
                      <a:pt x="104" y="20"/>
                    </a:lnTo>
                    <a:lnTo>
                      <a:pt x="86" y="31"/>
                    </a:lnTo>
                    <a:lnTo>
                      <a:pt x="65" y="43"/>
                    </a:lnTo>
                    <a:lnTo>
                      <a:pt x="43" y="56"/>
                    </a:lnTo>
                    <a:lnTo>
                      <a:pt x="20" y="69"/>
                    </a:lnTo>
                    <a:lnTo>
                      <a:pt x="0" y="81"/>
                    </a:lnTo>
                    <a:lnTo>
                      <a:pt x="11" y="89"/>
                    </a:lnTo>
                    <a:lnTo>
                      <a:pt x="28" y="97"/>
                    </a:lnTo>
                    <a:lnTo>
                      <a:pt x="48" y="105"/>
                    </a:lnTo>
                    <a:lnTo>
                      <a:pt x="73" y="109"/>
                    </a:lnTo>
                    <a:lnTo>
                      <a:pt x="101" y="109"/>
                    </a:lnTo>
                    <a:lnTo>
                      <a:pt x="130" y="104"/>
                    </a:lnTo>
                    <a:lnTo>
                      <a:pt x="164" y="91"/>
                    </a:lnTo>
                    <a:lnTo>
                      <a:pt x="201" y="70"/>
                    </a:lnTo>
                    <a:lnTo>
                      <a:pt x="179" y="77"/>
                    </a:lnTo>
                    <a:lnTo>
                      <a:pt x="155" y="80"/>
                    </a:lnTo>
                    <a:lnTo>
                      <a:pt x="132" y="78"/>
                    </a:lnTo>
                    <a:lnTo>
                      <a:pt x="114" y="72"/>
                    </a:lnTo>
                    <a:lnTo>
                      <a:pt x="102" y="62"/>
                    </a:lnTo>
                    <a:lnTo>
                      <a:pt x="101" y="46"/>
                    </a:lnTo>
                    <a:lnTo>
                      <a:pt x="110" y="27"/>
                    </a:lnTo>
                    <a:lnTo>
                      <a:pt x="136" y="0"/>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69" name="Shape 369"/>
              <p:cNvSpPr/>
              <p:nvPr/>
            </p:nvSpPr>
            <p:spPr>
              <a:xfrm>
                <a:off x="6481" y="3330"/>
                <a:ext cx="160" cy="262"/>
              </a:xfrm>
              <a:custGeom>
                <a:pathLst>
                  <a:path extrusionOk="0" h="262" w="318">
                    <a:moveTo>
                      <a:pt x="318" y="124"/>
                    </a:moveTo>
                    <a:lnTo>
                      <a:pt x="305" y="137"/>
                    </a:lnTo>
                    <a:lnTo>
                      <a:pt x="294" y="152"/>
                    </a:lnTo>
                    <a:lnTo>
                      <a:pt x="281" y="166"/>
                    </a:lnTo>
                    <a:lnTo>
                      <a:pt x="268" y="180"/>
                    </a:lnTo>
                    <a:lnTo>
                      <a:pt x="249" y="187"/>
                    </a:lnTo>
                    <a:lnTo>
                      <a:pt x="238" y="217"/>
                    </a:lnTo>
                    <a:lnTo>
                      <a:pt x="229" y="228"/>
                    </a:lnTo>
                    <a:lnTo>
                      <a:pt x="219" y="239"/>
                    </a:lnTo>
                    <a:lnTo>
                      <a:pt x="210" y="250"/>
                    </a:lnTo>
                    <a:lnTo>
                      <a:pt x="201" y="261"/>
                    </a:lnTo>
                    <a:lnTo>
                      <a:pt x="167" y="219"/>
                    </a:lnTo>
                    <a:lnTo>
                      <a:pt x="46" y="262"/>
                    </a:lnTo>
                    <a:lnTo>
                      <a:pt x="97" y="178"/>
                    </a:lnTo>
                    <a:lnTo>
                      <a:pt x="0" y="109"/>
                    </a:lnTo>
                    <a:lnTo>
                      <a:pt x="143" y="106"/>
                    </a:lnTo>
                    <a:lnTo>
                      <a:pt x="244" y="0"/>
                    </a:lnTo>
                    <a:lnTo>
                      <a:pt x="259" y="122"/>
                    </a:lnTo>
                    <a:lnTo>
                      <a:pt x="318" y="124"/>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70" name="Shape 370"/>
              <p:cNvSpPr/>
              <p:nvPr/>
            </p:nvSpPr>
            <p:spPr>
              <a:xfrm>
                <a:off x="6481" y="3330"/>
                <a:ext cx="160" cy="262"/>
              </a:xfrm>
              <a:custGeom>
                <a:pathLst>
                  <a:path extrusionOk="0" h="262" w="318">
                    <a:moveTo>
                      <a:pt x="318" y="124"/>
                    </a:moveTo>
                    <a:lnTo>
                      <a:pt x="318" y="124"/>
                    </a:lnTo>
                    <a:lnTo>
                      <a:pt x="305" y="137"/>
                    </a:lnTo>
                    <a:lnTo>
                      <a:pt x="294" y="152"/>
                    </a:lnTo>
                    <a:lnTo>
                      <a:pt x="281" y="166"/>
                    </a:lnTo>
                    <a:lnTo>
                      <a:pt x="268" y="180"/>
                    </a:lnTo>
                    <a:lnTo>
                      <a:pt x="249" y="187"/>
                    </a:lnTo>
                    <a:lnTo>
                      <a:pt x="238" y="217"/>
                    </a:lnTo>
                    <a:lnTo>
                      <a:pt x="229" y="228"/>
                    </a:lnTo>
                    <a:lnTo>
                      <a:pt x="219" y="239"/>
                    </a:lnTo>
                    <a:lnTo>
                      <a:pt x="210" y="250"/>
                    </a:lnTo>
                    <a:lnTo>
                      <a:pt x="201" y="261"/>
                    </a:lnTo>
                    <a:lnTo>
                      <a:pt x="167" y="219"/>
                    </a:lnTo>
                    <a:lnTo>
                      <a:pt x="46" y="262"/>
                    </a:lnTo>
                    <a:lnTo>
                      <a:pt x="97" y="178"/>
                    </a:lnTo>
                    <a:lnTo>
                      <a:pt x="0" y="109"/>
                    </a:lnTo>
                    <a:lnTo>
                      <a:pt x="143" y="106"/>
                    </a:lnTo>
                    <a:lnTo>
                      <a:pt x="244" y="0"/>
                    </a:lnTo>
                    <a:lnTo>
                      <a:pt x="259" y="122"/>
                    </a:lnTo>
                    <a:lnTo>
                      <a:pt x="318" y="124"/>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71" name="Shape 371"/>
              <p:cNvSpPr/>
              <p:nvPr/>
            </p:nvSpPr>
            <p:spPr>
              <a:xfrm>
                <a:off x="6324" y="3569"/>
                <a:ext cx="170" cy="226"/>
              </a:xfrm>
              <a:custGeom>
                <a:pathLst>
                  <a:path extrusionOk="0" h="226" w="341">
                    <a:moveTo>
                      <a:pt x="341" y="45"/>
                    </a:moveTo>
                    <a:lnTo>
                      <a:pt x="326" y="30"/>
                    </a:lnTo>
                    <a:lnTo>
                      <a:pt x="305" y="18"/>
                    </a:lnTo>
                    <a:lnTo>
                      <a:pt x="285" y="9"/>
                    </a:lnTo>
                    <a:lnTo>
                      <a:pt x="259" y="3"/>
                    </a:lnTo>
                    <a:lnTo>
                      <a:pt x="233" y="0"/>
                    </a:lnTo>
                    <a:lnTo>
                      <a:pt x="205" y="0"/>
                    </a:lnTo>
                    <a:lnTo>
                      <a:pt x="177" y="2"/>
                    </a:lnTo>
                    <a:lnTo>
                      <a:pt x="149" y="7"/>
                    </a:lnTo>
                    <a:lnTo>
                      <a:pt x="121" y="14"/>
                    </a:lnTo>
                    <a:lnTo>
                      <a:pt x="95" y="23"/>
                    </a:lnTo>
                    <a:lnTo>
                      <a:pt x="69" y="36"/>
                    </a:lnTo>
                    <a:lnTo>
                      <a:pt x="48" y="50"/>
                    </a:lnTo>
                    <a:lnTo>
                      <a:pt x="30" y="65"/>
                    </a:lnTo>
                    <a:lnTo>
                      <a:pt x="15" y="83"/>
                    </a:lnTo>
                    <a:lnTo>
                      <a:pt x="6" y="102"/>
                    </a:lnTo>
                    <a:lnTo>
                      <a:pt x="0" y="122"/>
                    </a:lnTo>
                    <a:lnTo>
                      <a:pt x="2" y="143"/>
                    </a:lnTo>
                    <a:lnTo>
                      <a:pt x="8" y="161"/>
                    </a:lnTo>
                    <a:lnTo>
                      <a:pt x="19" y="177"/>
                    </a:lnTo>
                    <a:lnTo>
                      <a:pt x="34" y="190"/>
                    </a:lnTo>
                    <a:lnTo>
                      <a:pt x="52" y="202"/>
                    </a:lnTo>
                    <a:lnTo>
                      <a:pt x="75" y="211"/>
                    </a:lnTo>
                    <a:lnTo>
                      <a:pt x="97" y="218"/>
                    </a:lnTo>
                    <a:lnTo>
                      <a:pt x="123" y="222"/>
                    </a:lnTo>
                    <a:lnTo>
                      <a:pt x="147" y="226"/>
                    </a:lnTo>
                    <a:lnTo>
                      <a:pt x="173" y="226"/>
                    </a:lnTo>
                    <a:lnTo>
                      <a:pt x="199" y="224"/>
                    </a:lnTo>
                    <a:lnTo>
                      <a:pt x="223" y="220"/>
                    </a:lnTo>
                    <a:lnTo>
                      <a:pt x="248" y="214"/>
                    </a:lnTo>
                    <a:lnTo>
                      <a:pt x="268" y="207"/>
                    </a:lnTo>
                    <a:lnTo>
                      <a:pt x="285" y="196"/>
                    </a:lnTo>
                    <a:lnTo>
                      <a:pt x="300" y="185"/>
                    </a:lnTo>
                    <a:lnTo>
                      <a:pt x="261" y="188"/>
                    </a:lnTo>
                    <a:lnTo>
                      <a:pt x="225" y="187"/>
                    </a:lnTo>
                    <a:lnTo>
                      <a:pt x="194" y="181"/>
                    </a:lnTo>
                    <a:lnTo>
                      <a:pt x="168" y="171"/>
                    </a:lnTo>
                    <a:lnTo>
                      <a:pt x="147" y="160"/>
                    </a:lnTo>
                    <a:lnTo>
                      <a:pt x="132" y="146"/>
                    </a:lnTo>
                    <a:lnTo>
                      <a:pt x="123" y="131"/>
                    </a:lnTo>
                    <a:lnTo>
                      <a:pt x="119" y="115"/>
                    </a:lnTo>
                    <a:lnTo>
                      <a:pt x="121" y="100"/>
                    </a:lnTo>
                    <a:lnTo>
                      <a:pt x="130" y="84"/>
                    </a:lnTo>
                    <a:lnTo>
                      <a:pt x="147" y="70"/>
                    </a:lnTo>
                    <a:lnTo>
                      <a:pt x="169" y="58"/>
                    </a:lnTo>
                    <a:lnTo>
                      <a:pt x="201" y="50"/>
                    </a:lnTo>
                    <a:lnTo>
                      <a:pt x="240" y="43"/>
                    </a:lnTo>
                    <a:lnTo>
                      <a:pt x="287" y="42"/>
                    </a:lnTo>
                    <a:lnTo>
                      <a:pt x="341" y="45"/>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72" name="Shape 372"/>
              <p:cNvSpPr/>
              <p:nvPr/>
            </p:nvSpPr>
            <p:spPr>
              <a:xfrm>
                <a:off x="6324" y="3569"/>
                <a:ext cx="170" cy="226"/>
              </a:xfrm>
              <a:custGeom>
                <a:pathLst>
                  <a:path extrusionOk="0" h="226" w="341">
                    <a:moveTo>
                      <a:pt x="341" y="45"/>
                    </a:moveTo>
                    <a:lnTo>
                      <a:pt x="341" y="45"/>
                    </a:lnTo>
                    <a:lnTo>
                      <a:pt x="326" y="30"/>
                    </a:lnTo>
                    <a:lnTo>
                      <a:pt x="305" y="18"/>
                    </a:lnTo>
                    <a:lnTo>
                      <a:pt x="285" y="9"/>
                    </a:lnTo>
                    <a:lnTo>
                      <a:pt x="259" y="3"/>
                    </a:lnTo>
                    <a:lnTo>
                      <a:pt x="233" y="0"/>
                    </a:lnTo>
                    <a:lnTo>
                      <a:pt x="205" y="0"/>
                    </a:lnTo>
                    <a:lnTo>
                      <a:pt x="177" y="2"/>
                    </a:lnTo>
                    <a:lnTo>
                      <a:pt x="149" y="7"/>
                    </a:lnTo>
                    <a:lnTo>
                      <a:pt x="121" y="14"/>
                    </a:lnTo>
                    <a:lnTo>
                      <a:pt x="95" y="23"/>
                    </a:lnTo>
                    <a:lnTo>
                      <a:pt x="69" y="36"/>
                    </a:lnTo>
                    <a:lnTo>
                      <a:pt x="48" y="50"/>
                    </a:lnTo>
                    <a:lnTo>
                      <a:pt x="30" y="65"/>
                    </a:lnTo>
                    <a:lnTo>
                      <a:pt x="15" y="83"/>
                    </a:lnTo>
                    <a:lnTo>
                      <a:pt x="6" y="102"/>
                    </a:lnTo>
                    <a:lnTo>
                      <a:pt x="0" y="122"/>
                    </a:lnTo>
                    <a:lnTo>
                      <a:pt x="2" y="143"/>
                    </a:lnTo>
                    <a:lnTo>
                      <a:pt x="8" y="161"/>
                    </a:lnTo>
                    <a:lnTo>
                      <a:pt x="19" y="177"/>
                    </a:lnTo>
                    <a:lnTo>
                      <a:pt x="34" y="190"/>
                    </a:lnTo>
                    <a:lnTo>
                      <a:pt x="52" y="202"/>
                    </a:lnTo>
                    <a:lnTo>
                      <a:pt x="75" y="211"/>
                    </a:lnTo>
                    <a:lnTo>
                      <a:pt x="97" y="218"/>
                    </a:lnTo>
                    <a:lnTo>
                      <a:pt x="123" y="222"/>
                    </a:lnTo>
                    <a:lnTo>
                      <a:pt x="147" y="226"/>
                    </a:lnTo>
                    <a:lnTo>
                      <a:pt x="173" y="226"/>
                    </a:lnTo>
                    <a:lnTo>
                      <a:pt x="199" y="224"/>
                    </a:lnTo>
                    <a:lnTo>
                      <a:pt x="223" y="220"/>
                    </a:lnTo>
                    <a:lnTo>
                      <a:pt x="248" y="214"/>
                    </a:lnTo>
                    <a:lnTo>
                      <a:pt x="268" y="207"/>
                    </a:lnTo>
                    <a:lnTo>
                      <a:pt x="285" y="196"/>
                    </a:lnTo>
                    <a:lnTo>
                      <a:pt x="300" y="185"/>
                    </a:lnTo>
                    <a:lnTo>
                      <a:pt x="261" y="188"/>
                    </a:lnTo>
                    <a:lnTo>
                      <a:pt x="225" y="187"/>
                    </a:lnTo>
                    <a:lnTo>
                      <a:pt x="194" y="181"/>
                    </a:lnTo>
                    <a:lnTo>
                      <a:pt x="168" y="171"/>
                    </a:lnTo>
                    <a:lnTo>
                      <a:pt x="147" y="160"/>
                    </a:lnTo>
                    <a:lnTo>
                      <a:pt x="132" y="146"/>
                    </a:lnTo>
                    <a:lnTo>
                      <a:pt x="123" y="131"/>
                    </a:lnTo>
                    <a:lnTo>
                      <a:pt x="119" y="115"/>
                    </a:lnTo>
                    <a:lnTo>
                      <a:pt x="121" y="100"/>
                    </a:lnTo>
                    <a:lnTo>
                      <a:pt x="130" y="84"/>
                    </a:lnTo>
                    <a:lnTo>
                      <a:pt x="147" y="70"/>
                    </a:lnTo>
                    <a:lnTo>
                      <a:pt x="169" y="58"/>
                    </a:lnTo>
                    <a:lnTo>
                      <a:pt x="201" y="50"/>
                    </a:lnTo>
                    <a:lnTo>
                      <a:pt x="240" y="43"/>
                    </a:lnTo>
                    <a:lnTo>
                      <a:pt x="287" y="42"/>
                    </a:lnTo>
                    <a:lnTo>
                      <a:pt x="341" y="45"/>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73" name="Shape 373"/>
              <p:cNvSpPr/>
              <p:nvPr/>
            </p:nvSpPr>
            <p:spPr>
              <a:xfrm>
                <a:off x="6129" y="3892"/>
                <a:ext cx="223" cy="291"/>
              </a:xfrm>
              <a:custGeom>
                <a:pathLst>
                  <a:path extrusionOk="0" h="291" w="445">
                    <a:moveTo>
                      <a:pt x="203" y="82"/>
                    </a:moveTo>
                    <a:lnTo>
                      <a:pt x="315" y="0"/>
                    </a:lnTo>
                    <a:lnTo>
                      <a:pt x="304" y="119"/>
                    </a:lnTo>
                    <a:lnTo>
                      <a:pt x="445" y="169"/>
                    </a:lnTo>
                    <a:lnTo>
                      <a:pt x="304" y="191"/>
                    </a:lnTo>
                    <a:lnTo>
                      <a:pt x="315" y="291"/>
                    </a:lnTo>
                    <a:lnTo>
                      <a:pt x="188" y="207"/>
                    </a:lnTo>
                    <a:lnTo>
                      <a:pt x="0" y="229"/>
                    </a:lnTo>
                    <a:lnTo>
                      <a:pt x="117" y="144"/>
                    </a:lnTo>
                    <a:lnTo>
                      <a:pt x="50" y="44"/>
                    </a:lnTo>
                    <a:lnTo>
                      <a:pt x="203" y="82"/>
                    </a:lnTo>
                    <a:close/>
                  </a:path>
                </a:pathLst>
              </a:custGeom>
              <a:solidFill>
                <a:srgbClr val="FFE5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74" name="Shape 374"/>
              <p:cNvSpPr/>
              <p:nvPr/>
            </p:nvSpPr>
            <p:spPr>
              <a:xfrm>
                <a:off x="6129" y="3892"/>
                <a:ext cx="223" cy="291"/>
              </a:xfrm>
              <a:custGeom>
                <a:pathLst>
                  <a:path extrusionOk="0" h="291" w="445">
                    <a:moveTo>
                      <a:pt x="203" y="82"/>
                    </a:moveTo>
                    <a:lnTo>
                      <a:pt x="315" y="0"/>
                    </a:lnTo>
                    <a:lnTo>
                      <a:pt x="304" y="119"/>
                    </a:lnTo>
                    <a:lnTo>
                      <a:pt x="445" y="169"/>
                    </a:lnTo>
                    <a:lnTo>
                      <a:pt x="304" y="191"/>
                    </a:lnTo>
                    <a:lnTo>
                      <a:pt x="315" y="291"/>
                    </a:lnTo>
                    <a:lnTo>
                      <a:pt x="188" y="207"/>
                    </a:lnTo>
                    <a:lnTo>
                      <a:pt x="0" y="229"/>
                    </a:lnTo>
                    <a:lnTo>
                      <a:pt x="117" y="144"/>
                    </a:lnTo>
                    <a:lnTo>
                      <a:pt x="50" y="44"/>
                    </a:lnTo>
                    <a:lnTo>
                      <a:pt x="203" y="82"/>
                    </a:lnTo>
                  </a:path>
                </a:pathLst>
              </a:cu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grpSp>
        <p:nvGrpSpPr>
          <p:cNvPr id="375" name="Shape 375"/>
          <p:cNvGrpSpPr/>
          <p:nvPr/>
        </p:nvGrpSpPr>
        <p:grpSpPr>
          <a:xfrm>
            <a:off x="569425" y="3888187"/>
            <a:ext cx="1142028" cy="1479165"/>
            <a:chOff x="576" y="2064"/>
            <a:chExt cx="719" cy="699"/>
          </a:xfrm>
        </p:grpSpPr>
        <p:sp>
          <p:nvSpPr>
            <p:cNvPr id="376" name="Shape 376"/>
            <p:cNvSpPr/>
            <p:nvPr/>
          </p:nvSpPr>
          <p:spPr>
            <a:xfrm>
              <a:off x="576" y="2352"/>
              <a:ext cx="719" cy="411"/>
            </a:xfrm>
            <a:prstGeom prst="rect">
              <a:avLst/>
            </a:prstGeom>
          </p:spPr>
          <p:txBody>
            <a:bodyPr>
              <a:prstTxWarp prst="textPlain"/>
            </a:bodyPr>
            <a:lstStyle/>
            <a:p>
              <a:pPr lvl="0" algn="ctr"/>
              <a:r>
                <a:rPr b="0" i="0">
                  <a:ln>
                    <a:noFill/>
                  </a:ln>
                  <a:solidFill>
                    <a:srgbClr val="FF0000"/>
                  </a:solidFill>
                  <a:latin typeface="Impact"/>
                </a:rPr>
                <a:t>REALITY</a:t>
              </a:r>
            </a:p>
          </p:txBody>
        </p:sp>
        <p:grpSp>
          <p:nvGrpSpPr>
            <p:cNvPr id="377" name="Shape 377"/>
            <p:cNvGrpSpPr/>
            <p:nvPr/>
          </p:nvGrpSpPr>
          <p:grpSpPr>
            <a:xfrm>
              <a:off x="624" y="2064"/>
              <a:ext cx="660" cy="646"/>
              <a:chOff x="2500" y="843"/>
              <a:chExt cx="1500" cy="1500"/>
            </a:xfrm>
          </p:grpSpPr>
          <p:sp>
            <p:nvSpPr>
              <p:cNvPr id="378" name="Shape 378"/>
              <p:cNvSpPr/>
              <p:nvPr/>
            </p:nvSpPr>
            <p:spPr>
              <a:xfrm>
                <a:off x="2500" y="843"/>
                <a:ext cx="1500" cy="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nvGrpSpPr>
              <p:cNvPr id="379" name="Shape 379"/>
              <p:cNvGrpSpPr/>
              <p:nvPr/>
            </p:nvGrpSpPr>
            <p:grpSpPr>
              <a:xfrm flipH="1">
                <a:off x="2827" y="848"/>
                <a:ext cx="1005" cy="1402"/>
                <a:chOff x="483" y="2545"/>
                <a:chExt cx="590" cy="805"/>
              </a:xfrm>
            </p:grpSpPr>
            <p:grpSp>
              <p:nvGrpSpPr>
                <p:cNvPr id="380" name="Shape 380"/>
                <p:cNvGrpSpPr/>
                <p:nvPr/>
              </p:nvGrpSpPr>
              <p:grpSpPr>
                <a:xfrm>
                  <a:off x="540" y="2582"/>
                  <a:ext cx="533" cy="768"/>
                  <a:chOff x="540" y="2582"/>
                  <a:chExt cx="533" cy="768"/>
                </a:xfrm>
              </p:grpSpPr>
              <p:sp>
                <p:nvSpPr>
                  <p:cNvPr id="381" name="Shape 381"/>
                  <p:cNvSpPr/>
                  <p:nvPr/>
                </p:nvSpPr>
                <p:spPr>
                  <a:xfrm>
                    <a:off x="866" y="2582"/>
                    <a:ext cx="183" cy="154"/>
                  </a:xfrm>
                  <a:custGeom>
                    <a:pathLst>
                      <a:path extrusionOk="0" h="616" w="732">
                        <a:moveTo>
                          <a:pt x="213" y="205"/>
                        </a:moveTo>
                        <a:lnTo>
                          <a:pt x="320" y="109"/>
                        </a:lnTo>
                        <a:lnTo>
                          <a:pt x="413" y="40"/>
                        </a:lnTo>
                        <a:lnTo>
                          <a:pt x="484" y="5"/>
                        </a:lnTo>
                        <a:lnTo>
                          <a:pt x="572" y="0"/>
                        </a:lnTo>
                        <a:lnTo>
                          <a:pt x="653" y="28"/>
                        </a:lnTo>
                        <a:lnTo>
                          <a:pt x="723" y="132"/>
                        </a:lnTo>
                        <a:lnTo>
                          <a:pt x="732" y="220"/>
                        </a:lnTo>
                        <a:lnTo>
                          <a:pt x="697" y="324"/>
                        </a:lnTo>
                        <a:lnTo>
                          <a:pt x="643" y="433"/>
                        </a:lnTo>
                        <a:lnTo>
                          <a:pt x="559" y="520"/>
                        </a:lnTo>
                        <a:lnTo>
                          <a:pt x="471" y="581"/>
                        </a:lnTo>
                        <a:lnTo>
                          <a:pt x="399" y="616"/>
                        </a:lnTo>
                        <a:lnTo>
                          <a:pt x="324" y="616"/>
                        </a:lnTo>
                        <a:lnTo>
                          <a:pt x="231" y="612"/>
                        </a:lnTo>
                        <a:lnTo>
                          <a:pt x="173" y="541"/>
                        </a:lnTo>
                        <a:lnTo>
                          <a:pt x="147" y="460"/>
                        </a:lnTo>
                        <a:lnTo>
                          <a:pt x="147" y="353"/>
                        </a:lnTo>
                        <a:lnTo>
                          <a:pt x="178" y="289"/>
                        </a:lnTo>
                        <a:lnTo>
                          <a:pt x="112" y="280"/>
                        </a:lnTo>
                        <a:lnTo>
                          <a:pt x="59" y="293"/>
                        </a:lnTo>
                        <a:lnTo>
                          <a:pt x="5" y="301"/>
                        </a:lnTo>
                        <a:lnTo>
                          <a:pt x="0" y="253"/>
                        </a:lnTo>
                        <a:lnTo>
                          <a:pt x="18" y="232"/>
                        </a:lnTo>
                        <a:lnTo>
                          <a:pt x="200" y="228"/>
                        </a:lnTo>
                        <a:lnTo>
                          <a:pt x="213" y="20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2" name="Shape 382"/>
                  <p:cNvSpPr/>
                  <p:nvPr/>
                </p:nvSpPr>
                <p:spPr>
                  <a:xfrm>
                    <a:off x="540" y="2722"/>
                    <a:ext cx="366" cy="80"/>
                  </a:xfrm>
                  <a:custGeom>
                    <a:pathLst>
                      <a:path extrusionOk="0" h="319" w="1465">
                        <a:moveTo>
                          <a:pt x="1105" y="152"/>
                        </a:moveTo>
                        <a:lnTo>
                          <a:pt x="1246" y="116"/>
                        </a:lnTo>
                        <a:lnTo>
                          <a:pt x="1366" y="104"/>
                        </a:lnTo>
                        <a:lnTo>
                          <a:pt x="1446" y="120"/>
                        </a:lnTo>
                        <a:lnTo>
                          <a:pt x="1465" y="164"/>
                        </a:lnTo>
                        <a:lnTo>
                          <a:pt x="1433" y="204"/>
                        </a:lnTo>
                        <a:lnTo>
                          <a:pt x="1366" y="227"/>
                        </a:lnTo>
                        <a:lnTo>
                          <a:pt x="1259" y="227"/>
                        </a:lnTo>
                        <a:lnTo>
                          <a:pt x="1099" y="252"/>
                        </a:lnTo>
                        <a:lnTo>
                          <a:pt x="864" y="300"/>
                        </a:lnTo>
                        <a:lnTo>
                          <a:pt x="741" y="319"/>
                        </a:lnTo>
                        <a:lnTo>
                          <a:pt x="581" y="319"/>
                        </a:lnTo>
                        <a:lnTo>
                          <a:pt x="447" y="296"/>
                        </a:lnTo>
                        <a:lnTo>
                          <a:pt x="274" y="235"/>
                        </a:lnTo>
                        <a:lnTo>
                          <a:pt x="182" y="200"/>
                        </a:lnTo>
                        <a:lnTo>
                          <a:pt x="145" y="216"/>
                        </a:lnTo>
                        <a:lnTo>
                          <a:pt x="119" y="200"/>
                        </a:lnTo>
                        <a:lnTo>
                          <a:pt x="145" y="156"/>
                        </a:lnTo>
                        <a:lnTo>
                          <a:pt x="154" y="140"/>
                        </a:lnTo>
                        <a:lnTo>
                          <a:pt x="145" y="108"/>
                        </a:lnTo>
                        <a:lnTo>
                          <a:pt x="114" y="85"/>
                        </a:lnTo>
                        <a:lnTo>
                          <a:pt x="66" y="96"/>
                        </a:lnTo>
                        <a:lnTo>
                          <a:pt x="61" y="152"/>
                        </a:lnTo>
                        <a:lnTo>
                          <a:pt x="48" y="179"/>
                        </a:lnTo>
                        <a:lnTo>
                          <a:pt x="22" y="156"/>
                        </a:lnTo>
                        <a:lnTo>
                          <a:pt x="0" y="127"/>
                        </a:lnTo>
                        <a:lnTo>
                          <a:pt x="8" y="72"/>
                        </a:lnTo>
                        <a:lnTo>
                          <a:pt x="39" y="24"/>
                        </a:lnTo>
                        <a:lnTo>
                          <a:pt x="88" y="0"/>
                        </a:lnTo>
                        <a:lnTo>
                          <a:pt x="145" y="12"/>
                        </a:lnTo>
                        <a:lnTo>
                          <a:pt x="208" y="72"/>
                        </a:lnTo>
                        <a:lnTo>
                          <a:pt x="235" y="116"/>
                        </a:lnTo>
                        <a:lnTo>
                          <a:pt x="305" y="168"/>
                        </a:lnTo>
                        <a:lnTo>
                          <a:pt x="408" y="216"/>
                        </a:lnTo>
                        <a:lnTo>
                          <a:pt x="553" y="252"/>
                        </a:lnTo>
                        <a:lnTo>
                          <a:pt x="741" y="248"/>
                        </a:lnTo>
                        <a:lnTo>
                          <a:pt x="900" y="227"/>
                        </a:lnTo>
                        <a:lnTo>
                          <a:pt x="1007" y="188"/>
                        </a:lnTo>
                        <a:lnTo>
                          <a:pt x="1105" y="15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3" name="Shape 383"/>
                  <p:cNvSpPr/>
                  <p:nvPr/>
                </p:nvSpPr>
                <p:spPr>
                  <a:xfrm>
                    <a:off x="946" y="2762"/>
                    <a:ext cx="127" cy="312"/>
                  </a:xfrm>
                  <a:custGeom>
                    <a:pathLst>
                      <a:path extrusionOk="0" h="1247" w="509">
                        <a:moveTo>
                          <a:pt x="186" y="73"/>
                        </a:moveTo>
                        <a:lnTo>
                          <a:pt x="123" y="13"/>
                        </a:lnTo>
                        <a:lnTo>
                          <a:pt x="44" y="0"/>
                        </a:lnTo>
                        <a:lnTo>
                          <a:pt x="0" y="65"/>
                        </a:lnTo>
                        <a:lnTo>
                          <a:pt x="13" y="101"/>
                        </a:lnTo>
                        <a:lnTo>
                          <a:pt x="97" y="149"/>
                        </a:lnTo>
                        <a:lnTo>
                          <a:pt x="252" y="258"/>
                        </a:lnTo>
                        <a:lnTo>
                          <a:pt x="336" y="362"/>
                        </a:lnTo>
                        <a:lnTo>
                          <a:pt x="403" y="475"/>
                        </a:lnTo>
                        <a:lnTo>
                          <a:pt x="403" y="568"/>
                        </a:lnTo>
                        <a:lnTo>
                          <a:pt x="331" y="644"/>
                        </a:lnTo>
                        <a:lnTo>
                          <a:pt x="252" y="701"/>
                        </a:lnTo>
                        <a:lnTo>
                          <a:pt x="164" y="773"/>
                        </a:lnTo>
                        <a:lnTo>
                          <a:pt x="66" y="858"/>
                        </a:lnTo>
                        <a:lnTo>
                          <a:pt x="26" y="971"/>
                        </a:lnTo>
                        <a:lnTo>
                          <a:pt x="83" y="1091"/>
                        </a:lnTo>
                        <a:lnTo>
                          <a:pt x="70" y="1183"/>
                        </a:lnTo>
                        <a:lnTo>
                          <a:pt x="44" y="1220"/>
                        </a:lnTo>
                        <a:lnTo>
                          <a:pt x="70" y="1235"/>
                        </a:lnTo>
                        <a:lnTo>
                          <a:pt x="119" y="1247"/>
                        </a:lnTo>
                        <a:lnTo>
                          <a:pt x="145" y="1176"/>
                        </a:lnTo>
                        <a:lnTo>
                          <a:pt x="151" y="1099"/>
                        </a:lnTo>
                        <a:lnTo>
                          <a:pt x="119" y="1015"/>
                        </a:lnTo>
                        <a:lnTo>
                          <a:pt x="70" y="971"/>
                        </a:lnTo>
                        <a:lnTo>
                          <a:pt x="79" y="906"/>
                        </a:lnTo>
                        <a:lnTo>
                          <a:pt x="190" y="821"/>
                        </a:lnTo>
                        <a:lnTo>
                          <a:pt x="331" y="729"/>
                        </a:lnTo>
                        <a:lnTo>
                          <a:pt x="451" y="644"/>
                        </a:lnTo>
                        <a:lnTo>
                          <a:pt x="504" y="584"/>
                        </a:lnTo>
                        <a:lnTo>
                          <a:pt x="509" y="511"/>
                        </a:lnTo>
                        <a:lnTo>
                          <a:pt x="482" y="439"/>
                        </a:lnTo>
                        <a:lnTo>
                          <a:pt x="425" y="350"/>
                        </a:lnTo>
                        <a:lnTo>
                          <a:pt x="359" y="266"/>
                        </a:lnTo>
                        <a:lnTo>
                          <a:pt x="296" y="193"/>
                        </a:lnTo>
                        <a:lnTo>
                          <a:pt x="239" y="126"/>
                        </a:lnTo>
                        <a:lnTo>
                          <a:pt x="186"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4" name="Shape 384"/>
                  <p:cNvSpPr/>
                  <p:nvPr/>
                </p:nvSpPr>
                <p:spPr>
                  <a:xfrm>
                    <a:off x="795" y="2752"/>
                    <a:ext cx="156" cy="305"/>
                  </a:xfrm>
                  <a:custGeom>
                    <a:pathLst>
                      <a:path extrusionOk="0" h="1220" w="624">
                        <a:moveTo>
                          <a:pt x="199" y="201"/>
                        </a:moveTo>
                        <a:lnTo>
                          <a:pt x="265" y="109"/>
                        </a:lnTo>
                        <a:lnTo>
                          <a:pt x="367" y="32"/>
                        </a:lnTo>
                        <a:lnTo>
                          <a:pt x="438" y="0"/>
                        </a:lnTo>
                        <a:lnTo>
                          <a:pt x="527" y="7"/>
                        </a:lnTo>
                        <a:lnTo>
                          <a:pt x="584" y="36"/>
                        </a:lnTo>
                        <a:lnTo>
                          <a:pt x="619" y="97"/>
                        </a:lnTo>
                        <a:lnTo>
                          <a:pt x="624" y="225"/>
                        </a:lnTo>
                        <a:lnTo>
                          <a:pt x="584" y="310"/>
                        </a:lnTo>
                        <a:lnTo>
                          <a:pt x="514" y="423"/>
                        </a:lnTo>
                        <a:lnTo>
                          <a:pt x="464" y="543"/>
                        </a:lnTo>
                        <a:lnTo>
                          <a:pt x="464" y="685"/>
                        </a:lnTo>
                        <a:lnTo>
                          <a:pt x="486" y="846"/>
                        </a:lnTo>
                        <a:lnTo>
                          <a:pt x="517" y="926"/>
                        </a:lnTo>
                        <a:lnTo>
                          <a:pt x="530" y="1003"/>
                        </a:lnTo>
                        <a:lnTo>
                          <a:pt x="530" y="1088"/>
                        </a:lnTo>
                        <a:lnTo>
                          <a:pt x="504" y="1156"/>
                        </a:lnTo>
                        <a:lnTo>
                          <a:pt x="451" y="1192"/>
                        </a:lnTo>
                        <a:lnTo>
                          <a:pt x="394" y="1209"/>
                        </a:lnTo>
                        <a:lnTo>
                          <a:pt x="319" y="1220"/>
                        </a:lnTo>
                        <a:lnTo>
                          <a:pt x="221" y="1220"/>
                        </a:lnTo>
                        <a:lnTo>
                          <a:pt x="159" y="1196"/>
                        </a:lnTo>
                        <a:lnTo>
                          <a:pt x="102" y="1169"/>
                        </a:lnTo>
                        <a:lnTo>
                          <a:pt x="53" y="1088"/>
                        </a:lnTo>
                        <a:lnTo>
                          <a:pt x="26" y="979"/>
                        </a:lnTo>
                        <a:lnTo>
                          <a:pt x="0" y="866"/>
                        </a:lnTo>
                        <a:lnTo>
                          <a:pt x="0" y="737"/>
                        </a:lnTo>
                        <a:lnTo>
                          <a:pt x="35" y="587"/>
                        </a:lnTo>
                        <a:lnTo>
                          <a:pt x="61" y="503"/>
                        </a:lnTo>
                        <a:lnTo>
                          <a:pt x="92" y="382"/>
                        </a:lnTo>
                        <a:lnTo>
                          <a:pt x="142" y="286"/>
                        </a:lnTo>
                        <a:lnTo>
                          <a:pt x="168" y="241"/>
                        </a:lnTo>
                        <a:lnTo>
                          <a:pt x="199" y="20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5" name="Shape 385"/>
                  <p:cNvSpPr/>
                  <p:nvPr/>
                </p:nvSpPr>
                <p:spPr>
                  <a:xfrm>
                    <a:off x="860" y="2998"/>
                    <a:ext cx="119" cy="352"/>
                  </a:xfrm>
                  <a:custGeom>
                    <a:pathLst>
                      <a:path extrusionOk="0" h="1408" w="479">
                        <a:moveTo>
                          <a:pt x="80" y="156"/>
                        </a:moveTo>
                        <a:lnTo>
                          <a:pt x="26" y="100"/>
                        </a:lnTo>
                        <a:lnTo>
                          <a:pt x="13" y="52"/>
                        </a:lnTo>
                        <a:lnTo>
                          <a:pt x="54" y="4"/>
                        </a:lnTo>
                        <a:lnTo>
                          <a:pt x="116" y="0"/>
                        </a:lnTo>
                        <a:lnTo>
                          <a:pt x="160" y="16"/>
                        </a:lnTo>
                        <a:lnTo>
                          <a:pt x="208" y="88"/>
                        </a:lnTo>
                        <a:lnTo>
                          <a:pt x="302" y="232"/>
                        </a:lnTo>
                        <a:lnTo>
                          <a:pt x="372" y="381"/>
                        </a:lnTo>
                        <a:lnTo>
                          <a:pt x="421" y="446"/>
                        </a:lnTo>
                        <a:lnTo>
                          <a:pt x="438" y="527"/>
                        </a:lnTo>
                        <a:lnTo>
                          <a:pt x="447" y="554"/>
                        </a:lnTo>
                        <a:lnTo>
                          <a:pt x="421" y="627"/>
                        </a:lnTo>
                        <a:lnTo>
                          <a:pt x="355" y="743"/>
                        </a:lnTo>
                        <a:lnTo>
                          <a:pt x="275" y="864"/>
                        </a:lnTo>
                        <a:lnTo>
                          <a:pt x="195" y="985"/>
                        </a:lnTo>
                        <a:lnTo>
                          <a:pt x="168" y="1061"/>
                        </a:lnTo>
                        <a:lnTo>
                          <a:pt x="160" y="1109"/>
                        </a:lnTo>
                        <a:lnTo>
                          <a:pt x="186" y="1146"/>
                        </a:lnTo>
                        <a:lnTo>
                          <a:pt x="275" y="1170"/>
                        </a:lnTo>
                        <a:lnTo>
                          <a:pt x="372" y="1214"/>
                        </a:lnTo>
                        <a:lnTo>
                          <a:pt x="447" y="1287"/>
                        </a:lnTo>
                        <a:lnTo>
                          <a:pt x="479" y="1358"/>
                        </a:lnTo>
                        <a:lnTo>
                          <a:pt x="453" y="1395"/>
                        </a:lnTo>
                        <a:lnTo>
                          <a:pt x="385" y="1408"/>
                        </a:lnTo>
                        <a:lnTo>
                          <a:pt x="368" y="1375"/>
                        </a:lnTo>
                        <a:lnTo>
                          <a:pt x="315" y="1303"/>
                        </a:lnTo>
                        <a:lnTo>
                          <a:pt x="275" y="1251"/>
                        </a:lnTo>
                        <a:lnTo>
                          <a:pt x="214" y="1214"/>
                        </a:lnTo>
                        <a:lnTo>
                          <a:pt x="160" y="1194"/>
                        </a:lnTo>
                        <a:lnTo>
                          <a:pt x="94" y="1194"/>
                        </a:lnTo>
                        <a:lnTo>
                          <a:pt x="41" y="1201"/>
                        </a:lnTo>
                        <a:lnTo>
                          <a:pt x="13" y="1190"/>
                        </a:lnTo>
                        <a:lnTo>
                          <a:pt x="0" y="1153"/>
                        </a:lnTo>
                        <a:lnTo>
                          <a:pt x="41" y="1121"/>
                        </a:lnTo>
                        <a:lnTo>
                          <a:pt x="102" y="1013"/>
                        </a:lnTo>
                        <a:lnTo>
                          <a:pt x="160" y="904"/>
                        </a:lnTo>
                        <a:lnTo>
                          <a:pt x="236" y="791"/>
                        </a:lnTo>
                        <a:lnTo>
                          <a:pt x="275" y="699"/>
                        </a:lnTo>
                        <a:lnTo>
                          <a:pt x="333" y="579"/>
                        </a:lnTo>
                        <a:lnTo>
                          <a:pt x="341" y="514"/>
                        </a:lnTo>
                        <a:lnTo>
                          <a:pt x="306" y="429"/>
                        </a:lnTo>
                        <a:lnTo>
                          <a:pt x="227" y="345"/>
                        </a:lnTo>
                        <a:lnTo>
                          <a:pt x="155" y="241"/>
                        </a:lnTo>
                        <a:lnTo>
                          <a:pt x="80" y="1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6" name="Shape 386"/>
                  <p:cNvSpPr/>
                  <p:nvPr/>
                </p:nvSpPr>
                <p:spPr>
                  <a:xfrm>
                    <a:off x="697" y="2998"/>
                    <a:ext cx="141" cy="349"/>
                  </a:xfrm>
                  <a:custGeom>
                    <a:pathLst>
                      <a:path extrusionOk="0" h="1395" w="564">
                        <a:moveTo>
                          <a:pt x="333" y="297"/>
                        </a:moveTo>
                        <a:lnTo>
                          <a:pt x="373" y="157"/>
                        </a:lnTo>
                        <a:lnTo>
                          <a:pt x="417" y="48"/>
                        </a:lnTo>
                        <a:lnTo>
                          <a:pt x="467" y="0"/>
                        </a:lnTo>
                        <a:lnTo>
                          <a:pt x="537" y="0"/>
                        </a:lnTo>
                        <a:lnTo>
                          <a:pt x="564" y="65"/>
                        </a:lnTo>
                        <a:lnTo>
                          <a:pt x="546" y="137"/>
                        </a:lnTo>
                        <a:lnTo>
                          <a:pt x="470" y="242"/>
                        </a:lnTo>
                        <a:lnTo>
                          <a:pt x="399" y="345"/>
                        </a:lnTo>
                        <a:lnTo>
                          <a:pt x="360" y="483"/>
                        </a:lnTo>
                        <a:lnTo>
                          <a:pt x="333" y="579"/>
                        </a:lnTo>
                        <a:lnTo>
                          <a:pt x="320" y="671"/>
                        </a:lnTo>
                        <a:lnTo>
                          <a:pt x="337" y="845"/>
                        </a:lnTo>
                        <a:lnTo>
                          <a:pt x="360" y="997"/>
                        </a:lnTo>
                        <a:lnTo>
                          <a:pt x="386" y="1106"/>
                        </a:lnTo>
                        <a:lnTo>
                          <a:pt x="404" y="1158"/>
                        </a:lnTo>
                        <a:lnTo>
                          <a:pt x="390" y="1215"/>
                        </a:lnTo>
                        <a:lnTo>
                          <a:pt x="360" y="1219"/>
                        </a:lnTo>
                        <a:lnTo>
                          <a:pt x="307" y="1219"/>
                        </a:lnTo>
                        <a:lnTo>
                          <a:pt x="204" y="1267"/>
                        </a:lnTo>
                        <a:lnTo>
                          <a:pt x="138" y="1311"/>
                        </a:lnTo>
                        <a:lnTo>
                          <a:pt x="106" y="1387"/>
                        </a:lnTo>
                        <a:lnTo>
                          <a:pt x="66" y="1395"/>
                        </a:lnTo>
                        <a:lnTo>
                          <a:pt x="13" y="1347"/>
                        </a:lnTo>
                        <a:lnTo>
                          <a:pt x="0" y="1299"/>
                        </a:lnTo>
                        <a:lnTo>
                          <a:pt x="70" y="1242"/>
                        </a:lnTo>
                        <a:lnTo>
                          <a:pt x="173" y="1202"/>
                        </a:lnTo>
                        <a:lnTo>
                          <a:pt x="252" y="1171"/>
                        </a:lnTo>
                        <a:lnTo>
                          <a:pt x="307" y="1146"/>
                        </a:lnTo>
                        <a:lnTo>
                          <a:pt x="324" y="1110"/>
                        </a:lnTo>
                        <a:lnTo>
                          <a:pt x="311" y="989"/>
                        </a:lnTo>
                        <a:lnTo>
                          <a:pt x="266" y="857"/>
                        </a:lnTo>
                        <a:lnTo>
                          <a:pt x="244" y="720"/>
                        </a:lnTo>
                        <a:lnTo>
                          <a:pt x="244" y="652"/>
                        </a:lnTo>
                        <a:lnTo>
                          <a:pt x="244" y="563"/>
                        </a:lnTo>
                        <a:lnTo>
                          <a:pt x="266" y="483"/>
                        </a:lnTo>
                        <a:lnTo>
                          <a:pt x="298" y="370"/>
                        </a:lnTo>
                        <a:lnTo>
                          <a:pt x="333" y="29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nvGrpSpPr>
                <p:cNvPr id="387" name="Shape 387"/>
                <p:cNvGrpSpPr/>
                <p:nvPr/>
              </p:nvGrpSpPr>
              <p:grpSpPr>
                <a:xfrm>
                  <a:off x="483" y="2545"/>
                  <a:ext cx="204" cy="509"/>
                  <a:chOff x="483" y="2545"/>
                  <a:chExt cx="204" cy="509"/>
                </a:xfrm>
              </p:grpSpPr>
              <p:sp>
                <p:nvSpPr>
                  <p:cNvPr id="388" name="Shape 388"/>
                  <p:cNvSpPr/>
                  <p:nvPr/>
                </p:nvSpPr>
                <p:spPr>
                  <a:xfrm>
                    <a:off x="525" y="2545"/>
                    <a:ext cx="162" cy="145"/>
                  </a:xfrm>
                  <a:custGeom>
                    <a:pathLst>
                      <a:path extrusionOk="0" h="581" w="646">
                        <a:moveTo>
                          <a:pt x="314" y="500"/>
                        </a:moveTo>
                        <a:lnTo>
                          <a:pt x="345" y="528"/>
                        </a:lnTo>
                        <a:lnTo>
                          <a:pt x="399" y="560"/>
                        </a:lnTo>
                        <a:lnTo>
                          <a:pt x="469" y="581"/>
                        </a:lnTo>
                        <a:lnTo>
                          <a:pt x="527" y="581"/>
                        </a:lnTo>
                        <a:lnTo>
                          <a:pt x="575" y="560"/>
                        </a:lnTo>
                        <a:lnTo>
                          <a:pt x="620" y="528"/>
                        </a:lnTo>
                        <a:lnTo>
                          <a:pt x="646" y="493"/>
                        </a:lnTo>
                        <a:lnTo>
                          <a:pt x="646" y="439"/>
                        </a:lnTo>
                        <a:lnTo>
                          <a:pt x="642" y="395"/>
                        </a:lnTo>
                        <a:lnTo>
                          <a:pt x="629" y="356"/>
                        </a:lnTo>
                        <a:lnTo>
                          <a:pt x="588" y="320"/>
                        </a:lnTo>
                        <a:lnTo>
                          <a:pt x="553" y="295"/>
                        </a:lnTo>
                        <a:lnTo>
                          <a:pt x="500" y="284"/>
                        </a:lnTo>
                        <a:lnTo>
                          <a:pt x="474" y="280"/>
                        </a:lnTo>
                        <a:lnTo>
                          <a:pt x="522" y="255"/>
                        </a:lnTo>
                        <a:lnTo>
                          <a:pt x="562" y="203"/>
                        </a:lnTo>
                        <a:lnTo>
                          <a:pt x="572" y="175"/>
                        </a:lnTo>
                        <a:lnTo>
                          <a:pt x="572" y="127"/>
                        </a:lnTo>
                        <a:lnTo>
                          <a:pt x="562" y="92"/>
                        </a:lnTo>
                        <a:lnTo>
                          <a:pt x="522" y="59"/>
                        </a:lnTo>
                        <a:lnTo>
                          <a:pt x="487" y="23"/>
                        </a:lnTo>
                        <a:lnTo>
                          <a:pt x="425" y="11"/>
                        </a:lnTo>
                        <a:lnTo>
                          <a:pt x="380" y="3"/>
                        </a:lnTo>
                        <a:lnTo>
                          <a:pt x="341" y="0"/>
                        </a:lnTo>
                        <a:lnTo>
                          <a:pt x="279" y="27"/>
                        </a:lnTo>
                        <a:lnTo>
                          <a:pt x="248" y="59"/>
                        </a:lnTo>
                        <a:lnTo>
                          <a:pt x="231" y="99"/>
                        </a:lnTo>
                        <a:lnTo>
                          <a:pt x="222" y="147"/>
                        </a:lnTo>
                        <a:lnTo>
                          <a:pt x="222" y="188"/>
                        </a:lnTo>
                        <a:lnTo>
                          <a:pt x="244" y="207"/>
                        </a:lnTo>
                        <a:lnTo>
                          <a:pt x="257" y="232"/>
                        </a:lnTo>
                        <a:lnTo>
                          <a:pt x="200" y="219"/>
                        </a:lnTo>
                        <a:lnTo>
                          <a:pt x="134" y="215"/>
                        </a:lnTo>
                        <a:lnTo>
                          <a:pt x="75" y="244"/>
                        </a:lnTo>
                        <a:lnTo>
                          <a:pt x="40" y="268"/>
                        </a:lnTo>
                        <a:lnTo>
                          <a:pt x="14" y="299"/>
                        </a:lnTo>
                        <a:lnTo>
                          <a:pt x="5" y="324"/>
                        </a:lnTo>
                        <a:lnTo>
                          <a:pt x="0" y="360"/>
                        </a:lnTo>
                        <a:lnTo>
                          <a:pt x="5" y="395"/>
                        </a:lnTo>
                        <a:lnTo>
                          <a:pt x="18" y="436"/>
                        </a:lnTo>
                        <a:lnTo>
                          <a:pt x="49" y="468"/>
                        </a:lnTo>
                        <a:lnTo>
                          <a:pt x="84" y="487"/>
                        </a:lnTo>
                        <a:lnTo>
                          <a:pt x="147" y="504"/>
                        </a:lnTo>
                        <a:lnTo>
                          <a:pt x="178" y="512"/>
                        </a:lnTo>
                        <a:lnTo>
                          <a:pt x="217" y="508"/>
                        </a:lnTo>
                        <a:lnTo>
                          <a:pt x="244" y="500"/>
                        </a:lnTo>
                        <a:lnTo>
                          <a:pt x="261" y="496"/>
                        </a:lnTo>
                        <a:lnTo>
                          <a:pt x="314" y="50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89" name="Shape 389"/>
                  <p:cNvSpPr/>
                  <p:nvPr/>
                </p:nvSpPr>
                <p:spPr>
                  <a:xfrm>
                    <a:off x="518" y="2547"/>
                    <a:ext cx="162" cy="144"/>
                  </a:xfrm>
                  <a:custGeom>
                    <a:pathLst>
                      <a:path extrusionOk="0" h="577" w="646">
                        <a:moveTo>
                          <a:pt x="313" y="502"/>
                        </a:moveTo>
                        <a:lnTo>
                          <a:pt x="348" y="525"/>
                        </a:lnTo>
                        <a:lnTo>
                          <a:pt x="397" y="558"/>
                        </a:lnTo>
                        <a:lnTo>
                          <a:pt x="468" y="577"/>
                        </a:lnTo>
                        <a:lnTo>
                          <a:pt x="530" y="577"/>
                        </a:lnTo>
                        <a:lnTo>
                          <a:pt x="574" y="561"/>
                        </a:lnTo>
                        <a:lnTo>
                          <a:pt x="622" y="525"/>
                        </a:lnTo>
                        <a:lnTo>
                          <a:pt x="646" y="490"/>
                        </a:lnTo>
                        <a:lnTo>
                          <a:pt x="646" y="441"/>
                        </a:lnTo>
                        <a:lnTo>
                          <a:pt x="646" y="393"/>
                        </a:lnTo>
                        <a:lnTo>
                          <a:pt x="628" y="353"/>
                        </a:lnTo>
                        <a:lnTo>
                          <a:pt x="587" y="321"/>
                        </a:lnTo>
                        <a:lnTo>
                          <a:pt x="552" y="293"/>
                        </a:lnTo>
                        <a:lnTo>
                          <a:pt x="499" y="285"/>
                        </a:lnTo>
                        <a:lnTo>
                          <a:pt x="477" y="277"/>
                        </a:lnTo>
                        <a:lnTo>
                          <a:pt x="521" y="257"/>
                        </a:lnTo>
                        <a:lnTo>
                          <a:pt x="565" y="201"/>
                        </a:lnTo>
                        <a:lnTo>
                          <a:pt x="570" y="176"/>
                        </a:lnTo>
                        <a:lnTo>
                          <a:pt x="570" y="124"/>
                        </a:lnTo>
                        <a:lnTo>
                          <a:pt x="561" y="93"/>
                        </a:lnTo>
                        <a:lnTo>
                          <a:pt x="521" y="57"/>
                        </a:lnTo>
                        <a:lnTo>
                          <a:pt x="486" y="24"/>
                        </a:lnTo>
                        <a:lnTo>
                          <a:pt x="423" y="9"/>
                        </a:lnTo>
                        <a:lnTo>
                          <a:pt x="384" y="0"/>
                        </a:lnTo>
                        <a:lnTo>
                          <a:pt x="340" y="0"/>
                        </a:lnTo>
                        <a:lnTo>
                          <a:pt x="278" y="28"/>
                        </a:lnTo>
                        <a:lnTo>
                          <a:pt x="247" y="57"/>
                        </a:lnTo>
                        <a:lnTo>
                          <a:pt x="234" y="101"/>
                        </a:lnTo>
                        <a:lnTo>
                          <a:pt x="221" y="145"/>
                        </a:lnTo>
                        <a:lnTo>
                          <a:pt x="221" y="189"/>
                        </a:lnTo>
                        <a:lnTo>
                          <a:pt x="243" y="205"/>
                        </a:lnTo>
                        <a:lnTo>
                          <a:pt x="256" y="233"/>
                        </a:lnTo>
                        <a:lnTo>
                          <a:pt x="199" y="220"/>
                        </a:lnTo>
                        <a:lnTo>
                          <a:pt x="132" y="216"/>
                        </a:lnTo>
                        <a:lnTo>
                          <a:pt x="74" y="241"/>
                        </a:lnTo>
                        <a:lnTo>
                          <a:pt x="39" y="264"/>
                        </a:lnTo>
                        <a:lnTo>
                          <a:pt x="13" y="297"/>
                        </a:lnTo>
                        <a:lnTo>
                          <a:pt x="8" y="325"/>
                        </a:lnTo>
                        <a:lnTo>
                          <a:pt x="0" y="362"/>
                        </a:lnTo>
                        <a:lnTo>
                          <a:pt x="4" y="393"/>
                        </a:lnTo>
                        <a:lnTo>
                          <a:pt x="17" y="433"/>
                        </a:lnTo>
                        <a:lnTo>
                          <a:pt x="48" y="465"/>
                        </a:lnTo>
                        <a:lnTo>
                          <a:pt x="83" y="485"/>
                        </a:lnTo>
                        <a:lnTo>
                          <a:pt x="149" y="506"/>
                        </a:lnTo>
                        <a:lnTo>
                          <a:pt x="177" y="513"/>
                        </a:lnTo>
                        <a:lnTo>
                          <a:pt x="216" y="510"/>
                        </a:lnTo>
                        <a:lnTo>
                          <a:pt x="247" y="498"/>
                        </a:lnTo>
                        <a:lnTo>
                          <a:pt x="260" y="494"/>
                        </a:lnTo>
                        <a:lnTo>
                          <a:pt x="313" y="502"/>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0" name="Shape 390"/>
                  <p:cNvSpPr/>
                  <p:nvPr/>
                </p:nvSpPr>
                <p:spPr>
                  <a:xfrm>
                    <a:off x="483" y="2650"/>
                    <a:ext cx="119" cy="404"/>
                  </a:xfrm>
                  <a:custGeom>
                    <a:pathLst>
                      <a:path extrusionOk="0" h="1617" w="479">
                        <a:moveTo>
                          <a:pt x="441" y="1"/>
                        </a:moveTo>
                        <a:lnTo>
                          <a:pt x="432" y="0"/>
                        </a:lnTo>
                        <a:lnTo>
                          <a:pt x="424" y="0"/>
                        </a:lnTo>
                        <a:lnTo>
                          <a:pt x="416" y="1"/>
                        </a:lnTo>
                        <a:lnTo>
                          <a:pt x="409" y="5"/>
                        </a:lnTo>
                        <a:lnTo>
                          <a:pt x="401" y="10"/>
                        </a:lnTo>
                        <a:lnTo>
                          <a:pt x="394" y="15"/>
                        </a:lnTo>
                        <a:lnTo>
                          <a:pt x="388" y="22"/>
                        </a:lnTo>
                        <a:lnTo>
                          <a:pt x="385" y="28"/>
                        </a:lnTo>
                        <a:lnTo>
                          <a:pt x="381" y="37"/>
                        </a:lnTo>
                        <a:lnTo>
                          <a:pt x="2" y="1556"/>
                        </a:lnTo>
                        <a:lnTo>
                          <a:pt x="2" y="1565"/>
                        </a:lnTo>
                        <a:lnTo>
                          <a:pt x="0" y="1573"/>
                        </a:lnTo>
                        <a:lnTo>
                          <a:pt x="3" y="1582"/>
                        </a:lnTo>
                        <a:lnTo>
                          <a:pt x="6" y="1589"/>
                        </a:lnTo>
                        <a:lnTo>
                          <a:pt x="11" y="1597"/>
                        </a:lnTo>
                        <a:lnTo>
                          <a:pt x="16" y="1603"/>
                        </a:lnTo>
                        <a:lnTo>
                          <a:pt x="22" y="1610"/>
                        </a:lnTo>
                        <a:lnTo>
                          <a:pt x="29" y="1612"/>
                        </a:lnTo>
                        <a:lnTo>
                          <a:pt x="38" y="1616"/>
                        </a:lnTo>
                        <a:lnTo>
                          <a:pt x="47" y="1617"/>
                        </a:lnTo>
                        <a:lnTo>
                          <a:pt x="55" y="1617"/>
                        </a:lnTo>
                        <a:lnTo>
                          <a:pt x="64" y="1616"/>
                        </a:lnTo>
                        <a:lnTo>
                          <a:pt x="71" y="1612"/>
                        </a:lnTo>
                        <a:lnTo>
                          <a:pt x="78" y="1607"/>
                        </a:lnTo>
                        <a:lnTo>
                          <a:pt x="86" y="1602"/>
                        </a:lnTo>
                        <a:lnTo>
                          <a:pt x="91" y="1595"/>
                        </a:lnTo>
                        <a:lnTo>
                          <a:pt x="94" y="1589"/>
                        </a:lnTo>
                        <a:lnTo>
                          <a:pt x="98" y="1580"/>
                        </a:lnTo>
                        <a:lnTo>
                          <a:pt x="477" y="61"/>
                        </a:lnTo>
                        <a:lnTo>
                          <a:pt x="479" y="51"/>
                        </a:lnTo>
                        <a:lnTo>
                          <a:pt x="479" y="44"/>
                        </a:lnTo>
                        <a:lnTo>
                          <a:pt x="477" y="36"/>
                        </a:lnTo>
                        <a:lnTo>
                          <a:pt x="473" y="28"/>
                        </a:lnTo>
                        <a:lnTo>
                          <a:pt x="468" y="20"/>
                        </a:lnTo>
                        <a:lnTo>
                          <a:pt x="464" y="14"/>
                        </a:lnTo>
                        <a:lnTo>
                          <a:pt x="457" y="7"/>
                        </a:lnTo>
                        <a:lnTo>
                          <a:pt x="450" y="5"/>
                        </a:lnTo>
                        <a:lnTo>
                          <a:pt x="441" y="1"/>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1" name="Shape 391"/>
                  <p:cNvSpPr/>
                  <p:nvPr/>
                </p:nvSpPr>
                <p:spPr>
                  <a:xfrm>
                    <a:off x="599" y="2569"/>
                    <a:ext cx="35" cy="31"/>
                  </a:xfrm>
                  <a:custGeom>
                    <a:pathLst>
                      <a:path extrusionOk="0" h="122" w="143">
                        <a:moveTo>
                          <a:pt x="142" y="79"/>
                        </a:moveTo>
                        <a:lnTo>
                          <a:pt x="143" y="69"/>
                        </a:lnTo>
                        <a:lnTo>
                          <a:pt x="143" y="57"/>
                        </a:lnTo>
                        <a:lnTo>
                          <a:pt x="139" y="47"/>
                        </a:lnTo>
                        <a:lnTo>
                          <a:pt x="136" y="37"/>
                        </a:lnTo>
                        <a:lnTo>
                          <a:pt x="129" y="27"/>
                        </a:lnTo>
                        <a:lnTo>
                          <a:pt x="120" y="18"/>
                        </a:lnTo>
                        <a:lnTo>
                          <a:pt x="110" y="12"/>
                        </a:lnTo>
                        <a:lnTo>
                          <a:pt x="99" y="7"/>
                        </a:lnTo>
                        <a:lnTo>
                          <a:pt x="86" y="1"/>
                        </a:lnTo>
                        <a:lnTo>
                          <a:pt x="73" y="0"/>
                        </a:lnTo>
                        <a:lnTo>
                          <a:pt x="61" y="0"/>
                        </a:lnTo>
                        <a:lnTo>
                          <a:pt x="50" y="0"/>
                        </a:lnTo>
                        <a:lnTo>
                          <a:pt x="38" y="4"/>
                        </a:lnTo>
                        <a:lnTo>
                          <a:pt x="28" y="9"/>
                        </a:lnTo>
                        <a:lnTo>
                          <a:pt x="19" y="17"/>
                        </a:lnTo>
                        <a:lnTo>
                          <a:pt x="9" y="25"/>
                        </a:lnTo>
                        <a:lnTo>
                          <a:pt x="6" y="34"/>
                        </a:lnTo>
                        <a:lnTo>
                          <a:pt x="2" y="43"/>
                        </a:lnTo>
                        <a:lnTo>
                          <a:pt x="0" y="53"/>
                        </a:lnTo>
                        <a:lnTo>
                          <a:pt x="0" y="65"/>
                        </a:lnTo>
                        <a:lnTo>
                          <a:pt x="4" y="75"/>
                        </a:lnTo>
                        <a:lnTo>
                          <a:pt x="8" y="86"/>
                        </a:lnTo>
                        <a:lnTo>
                          <a:pt x="15" y="95"/>
                        </a:lnTo>
                        <a:lnTo>
                          <a:pt x="24" y="104"/>
                        </a:lnTo>
                        <a:lnTo>
                          <a:pt x="34" y="110"/>
                        </a:lnTo>
                        <a:lnTo>
                          <a:pt x="45" y="116"/>
                        </a:lnTo>
                        <a:lnTo>
                          <a:pt x="58" y="121"/>
                        </a:lnTo>
                        <a:lnTo>
                          <a:pt x="71" y="122"/>
                        </a:lnTo>
                        <a:lnTo>
                          <a:pt x="82" y="122"/>
                        </a:lnTo>
                        <a:lnTo>
                          <a:pt x="94" y="122"/>
                        </a:lnTo>
                        <a:lnTo>
                          <a:pt x="106" y="118"/>
                        </a:lnTo>
                        <a:lnTo>
                          <a:pt x="116" y="113"/>
                        </a:lnTo>
                        <a:lnTo>
                          <a:pt x="125" y="105"/>
                        </a:lnTo>
                        <a:lnTo>
                          <a:pt x="134" y="97"/>
                        </a:lnTo>
                        <a:lnTo>
                          <a:pt x="138" y="88"/>
                        </a:lnTo>
                        <a:lnTo>
                          <a:pt x="142" y="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nvGrpSpPr>
                  <p:cNvPr id="392" name="Shape 392"/>
                  <p:cNvGrpSpPr/>
                  <p:nvPr/>
                </p:nvGrpSpPr>
                <p:grpSpPr>
                  <a:xfrm>
                    <a:off x="509" y="2859"/>
                    <a:ext cx="94" cy="172"/>
                    <a:chOff x="509" y="2859"/>
                    <a:chExt cx="94" cy="172"/>
                  </a:xfrm>
                </p:grpSpPr>
                <p:sp>
                  <p:nvSpPr>
                    <p:cNvPr id="393" name="Shape 393"/>
                    <p:cNvSpPr/>
                    <p:nvPr/>
                  </p:nvSpPr>
                  <p:spPr>
                    <a:xfrm>
                      <a:off x="509" y="2992"/>
                      <a:ext cx="58" cy="39"/>
                    </a:xfrm>
                    <a:custGeom>
                      <a:pathLst>
                        <a:path extrusionOk="0" h="155" w="230">
                          <a:moveTo>
                            <a:pt x="27" y="0"/>
                          </a:moveTo>
                          <a:lnTo>
                            <a:pt x="0" y="105"/>
                          </a:lnTo>
                          <a:lnTo>
                            <a:pt x="203" y="155"/>
                          </a:lnTo>
                          <a:lnTo>
                            <a:pt x="230" y="50"/>
                          </a:lnTo>
                          <a:lnTo>
                            <a:pt x="27"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4" name="Shape 394"/>
                    <p:cNvSpPr/>
                    <p:nvPr/>
                  </p:nvSpPr>
                  <p:spPr>
                    <a:xfrm>
                      <a:off x="525" y="2936"/>
                      <a:ext cx="44" cy="40"/>
                    </a:xfrm>
                    <a:custGeom>
                      <a:pathLst>
                        <a:path extrusionOk="0" h="157" w="177">
                          <a:moveTo>
                            <a:pt x="30" y="0"/>
                          </a:moveTo>
                          <a:lnTo>
                            <a:pt x="0" y="120"/>
                          </a:lnTo>
                          <a:lnTo>
                            <a:pt x="147" y="157"/>
                          </a:lnTo>
                          <a:lnTo>
                            <a:pt x="177" y="36"/>
                          </a:lnTo>
                          <a:lnTo>
                            <a:pt x="30"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5" name="Shape 395"/>
                    <p:cNvSpPr/>
                    <p:nvPr/>
                  </p:nvSpPr>
                  <p:spPr>
                    <a:xfrm>
                      <a:off x="539" y="2885"/>
                      <a:ext cx="64" cy="43"/>
                    </a:xfrm>
                    <a:custGeom>
                      <a:pathLst>
                        <a:path extrusionOk="0" h="172" w="258">
                          <a:moveTo>
                            <a:pt x="29" y="0"/>
                          </a:moveTo>
                          <a:lnTo>
                            <a:pt x="0" y="115"/>
                          </a:lnTo>
                          <a:lnTo>
                            <a:pt x="229" y="172"/>
                          </a:lnTo>
                          <a:lnTo>
                            <a:pt x="258" y="57"/>
                          </a:lnTo>
                          <a:lnTo>
                            <a:pt x="29"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6" name="Shape 396"/>
                    <p:cNvSpPr/>
                    <p:nvPr/>
                  </p:nvSpPr>
                  <p:spPr>
                    <a:xfrm>
                      <a:off x="546" y="2859"/>
                      <a:ext cx="41" cy="36"/>
                    </a:xfrm>
                    <a:custGeom>
                      <a:pathLst>
                        <a:path extrusionOk="0" h="147" w="161">
                          <a:moveTo>
                            <a:pt x="29" y="0"/>
                          </a:moveTo>
                          <a:lnTo>
                            <a:pt x="0" y="115"/>
                          </a:lnTo>
                          <a:lnTo>
                            <a:pt x="133" y="147"/>
                          </a:lnTo>
                          <a:lnTo>
                            <a:pt x="161" y="33"/>
                          </a:lnTo>
                          <a:lnTo>
                            <a:pt x="29" y="0"/>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nvGrpSpPr>
                  <p:cNvPr id="397" name="Shape 397"/>
                  <p:cNvGrpSpPr/>
                  <p:nvPr/>
                </p:nvGrpSpPr>
                <p:grpSpPr>
                  <a:xfrm>
                    <a:off x="500" y="2864"/>
                    <a:ext cx="95" cy="173"/>
                    <a:chOff x="500" y="2864"/>
                    <a:chExt cx="95" cy="173"/>
                  </a:xfrm>
                </p:grpSpPr>
                <p:sp>
                  <p:nvSpPr>
                    <p:cNvPr id="398" name="Shape 398"/>
                    <p:cNvSpPr/>
                    <p:nvPr/>
                  </p:nvSpPr>
                  <p:spPr>
                    <a:xfrm>
                      <a:off x="500" y="2996"/>
                      <a:ext cx="59" cy="41"/>
                    </a:xfrm>
                    <a:custGeom>
                      <a:pathLst>
                        <a:path extrusionOk="0" h="164" w="235">
                          <a:moveTo>
                            <a:pt x="27" y="0"/>
                          </a:moveTo>
                          <a:lnTo>
                            <a:pt x="0" y="112"/>
                          </a:lnTo>
                          <a:lnTo>
                            <a:pt x="208" y="164"/>
                          </a:lnTo>
                          <a:lnTo>
                            <a:pt x="235" y="52"/>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399" name="Shape 399"/>
                    <p:cNvSpPr/>
                    <p:nvPr/>
                  </p:nvSpPr>
                  <p:spPr>
                    <a:xfrm>
                      <a:off x="517" y="2941"/>
                      <a:ext cx="43" cy="38"/>
                    </a:xfrm>
                    <a:custGeom>
                      <a:pathLst>
                        <a:path extrusionOk="0" h="151" w="173">
                          <a:moveTo>
                            <a:pt x="29" y="0"/>
                          </a:moveTo>
                          <a:lnTo>
                            <a:pt x="0" y="114"/>
                          </a:lnTo>
                          <a:lnTo>
                            <a:pt x="144" y="151"/>
                          </a:lnTo>
                          <a:lnTo>
                            <a:pt x="173" y="35"/>
                          </a:lnTo>
                          <a:lnTo>
                            <a:pt x="29"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400" name="Shape 400"/>
                    <p:cNvSpPr/>
                    <p:nvPr/>
                  </p:nvSpPr>
                  <p:spPr>
                    <a:xfrm>
                      <a:off x="532" y="2891"/>
                      <a:ext cx="63" cy="40"/>
                    </a:xfrm>
                    <a:custGeom>
                      <a:pathLst>
                        <a:path extrusionOk="0" h="162" w="252">
                          <a:moveTo>
                            <a:pt x="27" y="0"/>
                          </a:moveTo>
                          <a:lnTo>
                            <a:pt x="0" y="105"/>
                          </a:lnTo>
                          <a:lnTo>
                            <a:pt x="226" y="162"/>
                          </a:lnTo>
                          <a:lnTo>
                            <a:pt x="252" y="56"/>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sp>
                  <p:nvSpPr>
                    <p:cNvPr id="401" name="Shape 401"/>
                    <p:cNvSpPr/>
                    <p:nvPr/>
                  </p:nvSpPr>
                  <p:spPr>
                    <a:xfrm>
                      <a:off x="538" y="2864"/>
                      <a:ext cx="42" cy="36"/>
                    </a:xfrm>
                    <a:custGeom>
                      <a:pathLst>
                        <a:path extrusionOk="0" h="144" w="169">
                          <a:moveTo>
                            <a:pt x="27" y="0"/>
                          </a:moveTo>
                          <a:lnTo>
                            <a:pt x="0" y="109"/>
                          </a:lnTo>
                          <a:lnTo>
                            <a:pt x="142" y="144"/>
                          </a:lnTo>
                          <a:lnTo>
                            <a:pt x="169" y="35"/>
                          </a:lnTo>
                          <a:lnTo>
                            <a:pt x="27" y="0"/>
                          </a:lnTo>
                          <a:close/>
                        </a:path>
                      </a:pathLst>
                    </a:custGeom>
                    <a:solidFill>
                      <a:srgbClr val="FFCC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p:txBody>
                </p:sp>
              </p:grpSp>
            </p:grpSp>
          </p:grpSp>
        </p:grpSp>
      </p:grpSp>
      <p:sp>
        <p:nvSpPr>
          <p:cNvPr id="402" name="Shape 402"/>
          <p:cNvSpPr txBox="1"/>
          <p:nvPr>
            <p:ph idx="1" type="body"/>
          </p:nvPr>
        </p:nvSpPr>
        <p:spPr>
          <a:xfrm>
            <a:off x="2177025" y="848563"/>
            <a:ext cx="6655200" cy="2581200"/>
          </a:xfrm>
          <a:prstGeom prst="rect">
            <a:avLst/>
          </a:prstGeom>
        </p:spPr>
        <p:txBody>
          <a:bodyPr anchorCtr="0" anchor="ctr" bIns="93500" lIns="93500" spcFirstLastPara="1" rIns="93500" wrap="square" tIns="93500">
            <a:noAutofit/>
          </a:bodyPr>
          <a:lstStyle/>
          <a:p>
            <a:pPr indent="0" lvl="0" marL="0" rtl="0">
              <a:spcBef>
                <a:spcPts val="0"/>
              </a:spcBef>
              <a:spcAft>
                <a:spcPts val="0"/>
              </a:spcAft>
              <a:buNone/>
            </a:pPr>
            <a:r>
              <a:rPr lang="en" sz="2400">
                <a:solidFill>
                  <a:srgbClr val="000000"/>
                </a:solidFill>
              </a:rPr>
              <a:t>Dialects are ill-formed derivatives of Standard English </a:t>
            </a:r>
            <a:endParaRPr sz="2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311700" y="2356825"/>
            <a:ext cx="8520600" cy="834900"/>
          </a:xfrm>
          <a:prstGeom prst="rect">
            <a:avLst/>
          </a:prstGeom>
        </p:spPr>
        <p:txBody>
          <a:bodyPr anchorCtr="0" anchor="t" bIns="93500" lIns="93500" spcFirstLastPara="1" rIns="93500" wrap="square" tIns="93500">
            <a:noAutofit/>
          </a:bodyPr>
          <a:lstStyle/>
          <a:p>
            <a:pPr indent="0" lvl="0" marL="0" algn="ctr">
              <a:spcBef>
                <a:spcPts val="0"/>
              </a:spcBef>
              <a:spcAft>
                <a:spcPts val="0"/>
              </a:spcAft>
              <a:buNone/>
            </a:pPr>
            <a:r>
              <a:rPr lang="en">
                <a:latin typeface="Times New Roman"/>
                <a:ea typeface="Times New Roman"/>
                <a:cs typeface="Times New Roman"/>
                <a:sym typeface="Times New Roman"/>
              </a:rPr>
              <a:t>How do people experience different English dialects?</a:t>
            </a: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rtl="0" algn="ctr">
              <a:spcBef>
                <a:spcPts val="0"/>
              </a:spcBef>
              <a:spcAft>
                <a:spcPts val="0"/>
              </a:spcAft>
              <a:buNone/>
            </a:pPr>
            <a:r>
              <a:rPr lang="en" sz="3600">
                <a:solidFill>
                  <a:srgbClr val="434343"/>
                </a:solidFill>
                <a:latin typeface="Arial"/>
                <a:ea typeface="Arial"/>
                <a:cs typeface="Arial"/>
                <a:sym typeface="Arial"/>
              </a:rPr>
              <a:t>How do you pronounce this word?</a:t>
            </a:r>
            <a:endParaRPr>
              <a:solidFill>
                <a:srgbClr val="434343"/>
              </a:solidFill>
            </a:endParaRPr>
          </a:p>
        </p:txBody>
      </p:sp>
      <p:sp>
        <p:nvSpPr>
          <p:cNvPr id="413" name="Shape 413"/>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0" lvl="0" marL="0" rtl="0" algn="ctr">
              <a:lnSpc>
                <a:spcPct val="100000"/>
              </a:lnSpc>
              <a:spcBef>
                <a:spcPts val="0"/>
              </a:spcBef>
              <a:spcAft>
                <a:spcPts val="0"/>
              </a:spcAft>
              <a:buNone/>
            </a:pPr>
            <a:r>
              <a:t/>
            </a:r>
            <a:endParaRPr sz="3600">
              <a:solidFill>
                <a:srgbClr val="FF0000"/>
              </a:solidFill>
              <a:latin typeface="Arial"/>
              <a:ea typeface="Arial"/>
              <a:cs typeface="Arial"/>
              <a:sym typeface="Arial"/>
            </a:endParaRPr>
          </a:p>
          <a:p>
            <a:pPr indent="0" lvl="0" marL="0" rtl="0" algn="ctr">
              <a:lnSpc>
                <a:spcPct val="100000"/>
              </a:lnSpc>
              <a:spcBef>
                <a:spcPts val="0"/>
              </a:spcBef>
              <a:spcAft>
                <a:spcPts val="0"/>
              </a:spcAft>
              <a:buNone/>
            </a:pPr>
            <a:r>
              <a:t/>
            </a:r>
            <a:endParaRPr sz="3600">
              <a:solidFill>
                <a:srgbClr val="FF0000"/>
              </a:solidFill>
              <a:latin typeface="Arial"/>
              <a:ea typeface="Arial"/>
              <a:cs typeface="Arial"/>
              <a:sym typeface="Arial"/>
            </a:endParaRPr>
          </a:p>
          <a:p>
            <a:pPr indent="0" lvl="0" marL="0" rtl="0" algn="ctr">
              <a:lnSpc>
                <a:spcPct val="100000"/>
              </a:lnSpc>
              <a:spcBef>
                <a:spcPts val="0"/>
              </a:spcBef>
              <a:spcAft>
                <a:spcPts val="0"/>
              </a:spcAft>
              <a:buNone/>
            </a:pPr>
            <a:r>
              <a:t/>
            </a:r>
            <a:endParaRPr sz="3600">
              <a:solidFill>
                <a:srgbClr val="FF0000"/>
              </a:solidFill>
              <a:latin typeface="Arial"/>
              <a:ea typeface="Arial"/>
              <a:cs typeface="Arial"/>
              <a:sym typeface="Arial"/>
            </a:endParaRPr>
          </a:p>
        </p:txBody>
      </p:sp>
      <p:pic>
        <p:nvPicPr>
          <p:cNvPr id="414" name="Shape 414"/>
          <p:cNvPicPr preferRelativeResize="0"/>
          <p:nvPr/>
        </p:nvPicPr>
        <p:blipFill rotWithShape="1">
          <a:blip r:embed="rId3">
            <a:alphaModFix/>
          </a:blip>
          <a:srcRect b="0" l="0" r="0" t="0"/>
          <a:stretch/>
        </p:blipFill>
        <p:spPr>
          <a:xfrm>
            <a:off x="2971800" y="1634000"/>
            <a:ext cx="3022500" cy="3590100"/>
          </a:xfrm>
          <a:prstGeom prst="rect">
            <a:avLst/>
          </a:prstGeom>
          <a:noFill/>
          <a:ln>
            <a:noFill/>
          </a:ln>
        </p:spPr>
      </p:pic>
      <p:sp>
        <p:nvSpPr>
          <p:cNvPr id="415" name="Shape 415"/>
          <p:cNvSpPr txBox="1"/>
          <p:nvPr/>
        </p:nvSpPr>
        <p:spPr>
          <a:xfrm>
            <a:off x="3705800" y="5054133"/>
            <a:ext cx="1876500" cy="1676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4800">
                <a:solidFill>
                  <a:srgbClr val="666666"/>
                </a:solidFill>
                <a:latin typeface="Arial Narrow"/>
                <a:ea typeface="Arial Narrow"/>
                <a:cs typeface="Arial Narrow"/>
                <a:sym typeface="Arial Narrow"/>
              </a:rPr>
              <a:t>Coffee</a:t>
            </a:r>
            <a:endParaRPr sz="4800">
              <a:solidFill>
                <a:srgbClr val="666666"/>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rtl="0" algn="ctr">
              <a:spcBef>
                <a:spcPts val="0"/>
              </a:spcBef>
              <a:spcAft>
                <a:spcPts val="0"/>
              </a:spcAft>
              <a:buNone/>
            </a:pPr>
            <a:r>
              <a:rPr lang="en" sz="4400">
                <a:solidFill>
                  <a:srgbClr val="666666"/>
                </a:solidFill>
                <a:latin typeface="Arial"/>
                <a:ea typeface="Arial"/>
                <a:cs typeface="Arial"/>
                <a:sym typeface="Arial"/>
              </a:rPr>
              <a:t>What is this object called?</a:t>
            </a:r>
            <a:endParaRPr sz="4400">
              <a:solidFill>
                <a:srgbClr val="666666"/>
              </a:solidFill>
              <a:latin typeface="Arial"/>
              <a:ea typeface="Arial"/>
              <a:cs typeface="Arial"/>
              <a:sym typeface="Arial"/>
            </a:endParaRPr>
          </a:p>
          <a:p>
            <a:pPr indent="0" lvl="0" marL="0">
              <a:spcBef>
                <a:spcPts val="0"/>
              </a:spcBef>
              <a:spcAft>
                <a:spcPts val="0"/>
              </a:spcAft>
              <a:buNone/>
            </a:pPr>
            <a:r>
              <a:t/>
            </a:r>
            <a:endParaRPr/>
          </a:p>
        </p:txBody>
      </p:sp>
      <p:pic>
        <p:nvPicPr>
          <p:cNvPr id="421" name="Shape 421"/>
          <p:cNvPicPr preferRelativeResize="0"/>
          <p:nvPr/>
        </p:nvPicPr>
        <p:blipFill rotWithShape="1">
          <a:blip r:embed="rId3">
            <a:alphaModFix/>
          </a:blip>
          <a:srcRect b="0" l="0" r="0" t="0"/>
          <a:stretch/>
        </p:blipFill>
        <p:spPr>
          <a:xfrm>
            <a:off x="2585850" y="1972022"/>
            <a:ext cx="3959700" cy="395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a:latin typeface="Times New Roman"/>
                <a:ea typeface="Times New Roman"/>
                <a:cs typeface="Times New Roman"/>
                <a:sym typeface="Times New Roman"/>
              </a:rPr>
              <a:t>What do you call it when it rains while the sun is shining?</a:t>
            </a:r>
            <a:endParaRPr>
              <a:latin typeface="Times New Roman"/>
              <a:ea typeface="Times New Roman"/>
              <a:cs typeface="Times New Roman"/>
              <a:sym typeface="Times New Roman"/>
            </a:endParaRPr>
          </a:p>
          <a:p>
            <a:pPr indent="0" lvl="0" marL="0">
              <a:spcBef>
                <a:spcPts val="0"/>
              </a:spcBef>
              <a:spcAft>
                <a:spcPts val="0"/>
              </a:spcAft>
              <a:buNone/>
            </a:pPr>
            <a:r>
              <a:t/>
            </a:r>
            <a:endParaRPr/>
          </a:p>
        </p:txBody>
      </p:sp>
      <p:sp>
        <p:nvSpPr>
          <p:cNvPr id="427" name="Shape 427"/>
          <p:cNvSpPr txBox="1"/>
          <p:nvPr>
            <p:ph idx="1" type="body"/>
          </p:nvPr>
        </p:nvSpPr>
        <p:spPr>
          <a:xfrm>
            <a:off x="311700" y="2212600"/>
            <a:ext cx="8520600" cy="3879000"/>
          </a:xfrm>
          <a:prstGeom prst="rect">
            <a:avLst/>
          </a:prstGeom>
        </p:spPr>
        <p:txBody>
          <a:bodyPr anchorCtr="0" anchor="t" bIns="93500" lIns="93500" spcFirstLastPara="1" rIns="93500" wrap="square" tIns="93500">
            <a:noAutofit/>
          </a:bodyPr>
          <a:lstStyle/>
          <a:p>
            <a:pPr indent="0" lvl="0" marL="0" algn="ctr">
              <a:spcBef>
                <a:spcPts val="0"/>
              </a:spcBef>
              <a:spcAft>
                <a:spcPts val="0"/>
              </a:spcAft>
              <a:buNone/>
            </a:pPr>
            <a:r>
              <a:rPr lang="en" sz="2400">
                <a:solidFill>
                  <a:srgbClr val="FF0000"/>
                </a:solidFill>
              </a:rPr>
              <a:t>sunshower (34.29%)</a:t>
            </a:r>
            <a:endParaRPr sz="2400">
              <a:solidFill>
                <a:srgbClr val="FF0000"/>
              </a:solidFill>
            </a:endParaRPr>
          </a:p>
          <a:p>
            <a:pPr indent="0" lvl="0" marL="0" algn="ctr">
              <a:spcBef>
                <a:spcPts val="1000"/>
              </a:spcBef>
              <a:spcAft>
                <a:spcPts val="0"/>
              </a:spcAft>
              <a:buNone/>
            </a:pPr>
            <a:r>
              <a:rPr lang="en" sz="2400">
                <a:solidFill>
                  <a:srgbClr val="FF9900"/>
                </a:solidFill>
              </a:rPr>
              <a:t>the devil is beating his wife (6.43%)</a:t>
            </a:r>
            <a:endParaRPr sz="2400">
              <a:solidFill>
                <a:srgbClr val="FF9900"/>
              </a:solidFill>
            </a:endParaRPr>
          </a:p>
          <a:p>
            <a:pPr indent="0" lvl="0" marL="0" algn="ctr">
              <a:spcBef>
                <a:spcPts val="1000"/>
              </a:spcBef>
              <a:spcAft>
                <a:spcPts val="0"/>
              </a:spcAft>
              <a:buNone/>
            </a:pPr>
            <a:r>
              <a:rPr lang="en" sz="2400">
                <a:solidFill>
                  <a:srgbClr val="00FF00"/>
                </a:solidFill>
              </a:rPr>
              <a:t>monkey's wedding (0.16%)</a:t>
            </a:r>
            <a:endParaRPr sz="2400">
              <a:solidFill>
                <a:srgbClr val="00FF00"/>
              </a:solidFill>
            </a:endParaRPr>
          </a:p>
          <a:p>
            <a:pPr indent="0" lvl="0" marL="0" algn="ctr">
              <a:spcBef>
                <a:spcPts val="1000"/>
              </a:spcBef>
              <a:spcAft>
                <a:spcPts val="0"/>
              </a:spcAft>
              <a:buNone/>
            </a:pPr>
            <a:r>
              <a:rPr lang="en" sz="2400">
                <a:solidFill>
                  <a:srgbClr val="4A86E8"/>
                </a:solidFill>
              </a:rPr>
              <a:t>pineapple rain (0.03%)</a:t>
            </a:r>
            <a:endParaRPr sz="2400">
              <a:solidFill>
                <a:srgbClr val="4A86E8"/>
              </a:solidFill>
            </a:endParaRPr>
          </a:p>
          <a:p>
            <a:pPr indent="0" lvl="0" marL="0" rtl="0" algn="ctr">
              <a:spcBef>
                <a:spcPts val="1000"/>
              </a:spcBef>
              <a:spcAft>
                <a:spcPts val="0"/>
              </a:spcAft>
              <a:buNone/>
            </a:pPr>
            <a:r>
              <a:rPr lang="en" sz="2400">
                <a:solidFill>
                  <a:srgbClr val="9900FF"/>
                </a:solidFill>
              </a:rPr>
              <a:t>liquid sun (0.74%)</a:t>
            </a:r>
            <a:endParaRPr sz="2400">
              <a:solidFill>
                <a:srgbClr val="9900FF"/>
              </a:solidFill>
            </a:endParaRPr>
          </a:p>
          <a:p>
            <a:pPr indent="0" lvl="0" marL="0" rtl="0" algn="ctr">
              <a:spcBef>
                <a:spcPts val="1000"/>
              </a:spcBef>
              <a:spcAft>
                <a:spcPts val="0"/>
              </a:spcAft>
              <a:buNone/>
            </a:pPr>
            <a:r>
              <a:rPr lang="en" sz="2400">
                <a:solidFill>
                  <a:srgbClr val="FF00FF"/>
                </a:solidFill>
              </a:rPr>
              <a:t>other (3.02%)</a:t>
            </a:r>
            <a:endParaRPr sz="2400">
              <a:solidFill>
                <a:srgbClr val="FF00FF"/>
              </a:solidFill>
            </a:endParaRPr>
          </a:p>
          <a:p>
            <a:pPr indent="0" lvl="0" marL="0" rtl="0" algn="ctr">
              <a:spcBef>
                <a:spcPts val="1000"/>
              </a:spcBef>
              <a:spcAft>
                <a:spcPts val="1000"/>
              </a:spcAft>
              <a:buNone/>
            </a:pPr>
            <a:r>
              <a:rPr lang="en" sz="2400">
                <a:solidFill>
                  <a:srgbClr val="980000"/>
                </a:solidFill>
              </a:rPr>
              <a:t>I have no term or expression for this (55.15%)</a:t>
            </a:r>
            <a:endParaRPr sz="2400">
              <a:solidFill>
                <a:srgbClr val="98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type="title"/>
          </p:nvPr>
        </p:nvSpPr>
        <p:spPr>
          <a:xfrm>
            <a:off x="265500" y="327842"/>
            <a:ext cx="4045200" cy="2244900"/>
          </a:xfrm>
          <a:prstGeom prst="rect">
            <a:avLst/>
          </a:prstGeom>
        </p:spPr>
        <p:txBody>
          <a:bodyPr anchorCtr="0" anchor="b" bIns="93500" lIns="93500" spcFirstLastPara="1" rIns="93500" wrap="square" tIns="93500">
            <a:noAutofit/>
          </a:bodyPr>
          <a:lstStyle/>
          <a:p>
            <a:pPr indent="0" lvl="0" marL="0">
              <a:spcBef>
                <a:spcPts val="0"/>
              </a:spcBef>
              <a:spcAft>
                <a:spcPts val="0"/>
              </a:spcAft>
              <a:buNone/>
            </a:pPr>
            <a:r>
              <a:rPr lang="en"/>
              <a:t>Superiority of “Standard” English</a:t>
            </a:r>
            <a:endParaRPr/>
          </a:p>
        </p:txBody>
      </p:sp>
      <p:sp>
        <p:nvSpPr>
          <p:cNvPr id="433" name="Shape 433"/>
          <p:cNvSpPr txBox="1"/>
          <p:nvPr>
            <p:ph idx="2" type="body"/>
          </p:nvPr>
        </p:nvSpPr>
        <p:spPr>
          <a:xfrm>
            <a:off x="4939500" y="965600"/>
            <a:ext cx="3837000" cy="49269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sz="2200"/>
              <a:t>Discrimination based on language variation is “so commonly accepted, so widely perceived as appropriate, that it must be seen as the last back door to discrimination. And the door stands wide open”</a:t>
            </a:r>
            <a:r>
              <a:rPr lang="en"/>
              <a:t> </a:t>
            </a:r>
            <a:endParaRPr/>
          </a:p>
        </p:txBody>
      </p:sp>
      <p:sp>
        <p:nvSpPr>
          <p:cNvPr id="434" name="Shape 434"/>
          <p:cNvSpPr txBox="1"/>
          <p:nvPr/>
        </p:nvSpPr>
        <p:spPr>
          <a:xfrm>
            <a:off x="-21600" y="5752300"/>
            <a:ext cx="4619400" cy="76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https://www.youtube.com/watch?v=c_3mSW8XUZI</a:t>
            </a:r>
            <a:endParaRPr/>
          </a:p>
        </p:txBody>
      </p:sp>
      <p:sp>
        <p:nvSpPr>
          <p:cNvPr descr="MAN: (Hispanic) Hello, can I ask a few questions about the apartment on Park Street? MAN: My name? My name is Juan Hernandez. PHONE: It's been rented. MAN: Oh, it's gone? MAN: (Indian) Hello my name is Sanjay Kumar. I am calling about the apartment on Park Street. PHONE: It's not available MAN: Not available? MAN: (African-American) Hello, my name is Tyrone Washington, I'm calling about the apartment on Park Street. PHONE: It's just been rented. MAN: (Chinese) hello, I am Chen Ling. MAN: (Arabic) My Name is Khalid Bin-Ali. MAN: (Vietnamese) I am Tuan Vo. MANMAN: (Jewish) Hello my name is Moshe Goldberg, I use a wheel chair. MAN: It's gone? MAN: Not available, alright thank you. MAN: (Caucasian) Yes, hello my name is Graham Wellington. I'm calling about the apartment for rent on Park Street. Is that still available? PHONE: Yes, it is. MAN: Oh it is? Really? VO: Housing discrimination is illegal. If you think you've been a victim because of your race, color, national origin, sex, religion, disability or family status, call us. TITLE: Fair housing. It's not an option. It's the law.1-800-669-9777 (TDD# 1-800-927-9275)www.fairhousinglaw.org LOGO:Ad Council/HUD/LCCREF  http://www.fairhousinglaw.org/" id="435" name="Shape 435" title="Housing discrimination - PSA">
            <a:hlinkClick r:id="rId3"/>
          </p:cNvPr>
          <p:cNvSpPr/>
          <p:nvPr/>
        </p:nvSpPr>
        <p:spPr>
          <a:xfrm>
            <a:off x="331950" y="2726062"/>
            <a:ext cx="3912308" cy="2934238"/>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latin typeface="Times New Roman"/>
                <a:ea typeface="Times New Roman"/>
                <a:cs typeface="Times New Roman"/>
                <a:sym typeface="Times New Roman"/>
              </a:rPr>
              <a:t>Who’s Here?</a:t>
            </a:r>
            <a:endParaRPr>
              <a:latin typeface="Times New Roman"/>
              <a:ea typeface="Times New Roman"/>
              <a:cs typeface="Times New Roman"/>
              <a:sym typeface="Times New Roman"/>
            </a:endParaRPr>
          </a:p>
        </p:txBody>
      </p:sp>
      <p:sp>
        <p:nvSpPr>
          <p:cNvPr id="80" name="Shape 80"/>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b="1" lang="en" sz="2100">
                <a:solidFill>
                  <a:srgbClr val="000000"/>
                </a:solidFill>
              </a:rPr>
              <a:t>Becca Mann</a:t>
            </a:r>
            <a:endParaRPr b="1" sz="2100">
              <a:solidFill>
                <a:srgbClr val="000000"/>
              </a:solidFill>
            </a:endParaRPr>
          </a:p>
          <a:p>
            <a:pPr indent="0" lvl="0" marL="0" rtl="0">
              <a:spcBef>
                <a:spcPts val="0"/>
              </a:spcBef>
              <a:spcAft>
                <a:spcPts val="0"/>
              </a:spcAft>
              <a:buNone/>
            </a:pPr>
            <a:r>
              <a:rPr lang="en" sz="2100">
                <a:solidFill>
                  <a:srgbClr val="000000"/>
                </a:solidFill>
              </a:rPr>
              <a:t>The Mosaic: Center for Culture and Diversity</a:t>
            </a:r>
            <a:endParaRPr sz="2100">
              <a:solidFill>
                <a:srgbClr val="000000"/>
              </a:solidFill>
            </a:endParaRPr>
          </a:p>
          <a:p>
            <a:pPr indent="0" lvl="0" marL="0" rtl="0">
              <a:spcBef>
                <a:spcPts val="0"/>
              </a:spcBef>
              <a:spcAft>
                <a:spcPts val="0"/>
              </a:spcAft>
              <a:buNone/>
            </a:pPr>
            <a:r>
              <a:rPr lang="en" sz="2100">
                <a:solidFill>
                  <a:srgbClr val="000000"/>
                </a:solidFill>
              </a:rPr>
              <a:t>Foreign-Born and International Student Outreach Intern</a:t>
            </a:r>
            <a:endParaRPr sz="2100">
              <a:solidFill>
                <a:srgbClr val="000000"/>
              </a:solidFill>
            </a:endParaRPr>
          </a:p>
          <a:p>
            <a:pPr indent="0" lvl="0" marL="0" rtl="0">
              <a:spcBef>
                <a:spcPts val="0"/>
              </a:spcBef>
              <a:spcAft>
                <a:spcPts val="0"/>
              </a:spcAft>
              <a:buNone/>
            </a:pPr>
            <a:r>
              <a:t/>
            </a:r>
            <a:endParaRPr sz="2100">
              <a:solidFill>
                <a:srgbClr val="000000"/>
              </a:solidFill>
            </a:endParaRPr>
          </a:p>
          <a:p>
            <a:pPr indent="0" lvl="0" marL="0" rtl="0">
              <a:spcBef>
                <a:spcPts val="0"/>
              </a:spcBef>
              <a:spcAft>
                <a:spcPts val="0"/>
              </a:spcAft>
              <a:buNone/>
            </a:pPr>
            <a:r>
              <a:rPr b="1" lang="en" sz="2100">
                <a:solidFill>
                  <a:srgbClr val="000000"/>
                </a:solidFill>
              </a:rPr>
              <a:t>Jon Inscoe</a:t>
            </a:r>
            <a:endParaRPr b="1" sz="2100">
              <a:solidFill>
                <a:srgbClr val="000000"/>
              </a:solidFill>
            </a:endParaRPr>
          </a:p>
          <a:p>
            <a:pPr indent="0" lvl="0" marL="0" rtl="0">
              <a:spcBef>
                <a:spcPts val="0"/>
              </a:spcBef>
              <a:spcAft>
                <a:spcPts val="0"/>
              </a:spcAft>
              <a:buNone/>
            </a:pPr>
            <a:r>
              <a:rPr lang="en" sz="2100">
                <a:solidFill>
                  <a:srgbClr val="000000"/>
                </a:solidFill>
              </a:rPr>
              <a:t>Research Assistant, PhD Student, UMBC</a:t>
            </a:r>
            <a:endParaRPr sz="2100">
              <a:solidFill>
                <a:srgbClr val="000000"/>
              </a:solidFill>
            </a:endParaRPr>
          </a:p>
          <a:p>
            <a:pPr indent="0" lvl="0" marL="0" rtl="0">
              <a:spcBef>
                <a:spcPts val="0"/>
              </a:spcBef>
              <a:spcAft>
                <a:spcPts val="0"/>
              </a:spcAft>
              <a:buNone/>
            </a:pPr>
            <a:r>
              <a:t/>
            </a:r>
            <a:endParaRPr sz="2100">
              <a:solidFill>
                <a:srgbClr val="000000"/>
              </a:solidFill>
            </a:endParaRPr>
          </a:p>
          <a:p>
            <a:pPr indent="0" lvl="0" marL="0" rtl="0">
              <a:spcBef>
                <a:spcPts val="0"/>
              </a:spcBef>
              <a:spcAft>
                <a:spcPts val="0"/>
              </a:spcAft>
              <a:buNone/>
            </a:pPr>
            <a:r>
              <a:rPr b="1" lang="en" sz="2100">
                <a:solidFill>
                  <a:srgbClr val="000000"/>
                </a:solidFill>
              </a:rPr>
              <a:t>May F. Chung</a:t>
            </a:r>
            <a:endParaRPr b="1" sz="2100">
              <a:solidFill>
                <a:srgbClr val="000000"/>
              </a:solidFill>
            </a:endParaRPr>
          </a:p>
          <a:p>
            <a:pPr indent="0" lvl="0" marL="0" rtl="0">
              <a:spcBef>
                <a:spcPts val="0"/>
              </a:spcBef>
              <a:spcAft>
                <a:spcPts val="0"/>
              </a:spcAft>
              <a:buNone/>
            </a:pPr>
            <a:r>
              <a:rPr lang="en" sz="2100">
                <a:solidFill>
                  <a:srgbClr val="000000"/>
                </a:solidFill>
              </a:rPr>
              <a:t>Research Assistant, PhD Candidate, UMBC</a:t>
            </a:r>
            <a:endParaRPr sz="2100">
              <a:solidFill>
                <a:srgbClr val="000000"/>
              </a:solidFill>
            </a:endParaRPr>
          </a:p>
          <a:p>
            <a:pPr indent="0" lvl="0" marL="0" rtl="0">
              <a:spcBef>
                <a:spcPts val="0"/>
              </a:spcBef>
              <a:spcAft>
                <a:spcPts val="0"/>
              </a:spcAft>
              <a:buNone/>
            </a:pPr>
            <a:r>
              <a:rPr lang="en" sz="2100">
                <a:solidFill>
                  <a:srgbClr val="000000"/>
                </a:solidFill>
              </a:rPr>
              <a:t>Writing Coordinator, National Defense University</a:t>
            </a:r>
            <a:endParaRPr sz="2100">
              <a:solidFill>
                <a:srgbClr val="000000"/>
              </a:solidFill>
            </a:endParaRPr>
          </a:p>
          <a:p>
            <a:pPr indent="0" lvl="0" marL="0" rtl="0">
              <a:spcBef>
                <a:spcPts val="0"/>
              </a:spcBef>
              <a:spcAft>
                <a:spcPts val="0"/>
              </a:spcAft>
              <a:buNone/>
            </a:pPr>
            <a:r>
              <a:t/>
            </a:r>
            <a:endParaRPr sz="2400"/>
          </a:p>
          <a:p>
            <a:pPr indent="0" lvl="0" marL="0" rtl="0">
              <a:spcBef>
                <a:spcPts val="0"/>
              </a:spcBef>
              <a:spcAft>
                <a:spcPts val="0"/>
              </a:spcAft>
              <a:buNone/>
            </a:pPr>
            <a:r>
              <a:t/>
            </a:r>
            <a:endParaRPr/>
          </a:p>
        </p:txBody>
      </p:sp>
      <p:pic>
        <p:nvPicPr>
          <p:cNvPr id="81" name="Shape 81"/>
          <p:cNvPicPr preferRelativeResize="0"/>
          <p:nvPr/>
        </p:nvPicPr>
        <p:blipFill>
          <a:blip r:embed="rId3">
            <a:alphaModFix/>
          </a:blip>
          <a:stretch>
            <a:fillRect/>
          </a:stretch>
        </p:blipFill>
        <p:spPr>
          <a:xfrm>
            <a:off x="6197125" y="3711750"/>
            <a:ext cx="2635174" cy="2635174"/>
          </a:xfrm>
          <a:prstGeom prst="rect">
            <a:avLst/>
          </a:prstGeom>
          <a:noFill/>
          <a:ln>
            <a:noFill/>
          </a:ln>
        </p:spPr>
      </p:pic>
      <p:pic>
        <p:nvPicPr>
          <p:cNvPr id="82" name="Shape 82"/>
          <p:cNvPicPr preferRelativeResize="0"/>
          <p:nvPr/>
        </p:nvPicPr>
        <p:blipFill>
          <a:blip r:embed="rId4">
            <a:alphaModFix/>
          </a:blip>
          <a:stretch>
            <a:fillRect/>
          </a:stretch>
        </p:blipFill>
        <p:spPr>
          <a:xfrm>
            <a:off x="7346000" y="1536637"/>
            <a:ext cx="1208248" cy="12082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490250" y="266375"/>
            <a:ext cx="3552900" cy="54543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a:t>Why is this important?</a:t>
            </a:r>
            <a:endParaRPr/>
          </a:p>
        </p:txBody>
      </p:sp>
      <p:sp>
        <p:nvSpPr>
          <p:cNvPr id="441" name="Shape 441"/>
          <p:cNvSpPr txBox="1"/>
          <p:nvPr>
            <p:ph idx="4294967295" type="body"/>
          </p:nvPr>
        </p:nvSpPr>
        <p:spPr>
          <a:xfrm>
            <a:off x="4175825" y="681400"/>
            <a:ext cx="4703100" cy="48195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sz="2400">
                <a:solidFill>
                  <a:srgbClr val="EFEFEF"/>
                </a:solidFill>
              </a:rPr>
              <a:t>“Because language is so closely tied to identity, if a student feels that his or her dialect is not valued by majority culture or is taught that it should not be used in certain settings he or she will likely “feel pressure and anxiety” to change this part of his or her identity and face difficulties in reconciling maintenance of cultural heritage and adoption of characteristics associated with mainstream success“ </a:t>
            </a:r>
            <a:endParaRPr sz="2400">
              <a:solidFill>
                <a:srgbClr val="EFEFEF"/>
              </a:solidFill>
            </a:endParaRPr>
          </a:p>
          <a:p>
            <a:pPr indent="0" lvl="0" marL="0" rtl="0">
              <a:spcBef>
                <a:spcPts val="0"/>
              </a:spcBef>
              <a:spcAft>
                <a:spcPts val="0"/>
              </a:spcAft>
              <a:buNone/>
            </a:pPr>
            <a:r>
              <a:t/>
            </a:r>
            <a:endParaRPr sz="2000">
              <a:solidFill>
                <a:srgbClr val="EFEFEF"/>
              </a:solidFill>
            </a:endParaRPr>
          </a:p>
          <a:p>
            <a:pPr indent="0" lvl="0" marL="0" rtl="0">
              <a:spcBef>
                <a:spcPts val="0"/>
              </a:spcBef>
              <a:spcAft>
                <a:spcPts val="0"/>
              </a:spcAft>
              <a:buNone/>
            </a:pPr>
            <a:r>
              <a:t/>
            </a:r>
            <a:endParaRPr>
              <a:solidFill>
                <a:srgbClr val="EFEFEF"/>
              </a:solidFill>
            </a:endParaRPr>
          </a:p>
          <a:p>
            <a:pPr indent="0" lvl="0" marL="0" rtl="0">
              <a:spcBef>
                <a:spcPts val="0"/>
              </a:spcBef>
              <a:spcAft>
                <a:spcPts val="0"/>
              </a:spcAft>
              <a:buNone/>
            </a:pPr>
            <a:r>
              <a:t/>
            </a:r>
            <a:endParaRPr>
              <a:solidFill>
                <a:srgbClr val="EFEFEF"/>
              </a:solidFill>
            </a:endParaRPr>
          </a:p>
          <a:p>
            <a:pPr indent="0" lvl="0" marL="0" rtl="0">
              <a:spcBef>
                <a:spcPts val="0"/>
              </a:spcBef>
              <a:spcAft>
                <a:spcPts val="0"/>
              </a:spcAft>
              <a:buNone/>
            </a:pPr>
            <a:r>
              <a:t/>
            </a:r>
            <a:endParaRPr>
              <a:solidFill>
                <a:srgbClr val="EFEFEF"/>
              </a:solidFill>
            </a:endParaRPr>
          </a:p>
          <a:p>
            <a:pPr indent="0" lvl="0" marL="0" rtl="0">
              <a:spcBef>
                <a:spcPts val="0"/>
              </a:spcBef>
              <a:spcAft>
                <a:spcPts val="0"/>
              </a:spcAft>
              <a:buNone/>
            </a:pPr>
            <a:r>
              <a:t/>
            </a:r>
            <a:endParaRPr>
              <a:solidFill>
                <a:srgbClr val="EFEFEF"/>
              </a:solidFill>
            </a:endParaRPr>
          </a:p>
          <a:p>
            <a:pPr indent="0" lvl="0" marL="0" rtl="0" algn="r">
              <a:spcBef>
                <a:spcPts val="0"/>
              </a:spcBef>
              <a:spcAft>
                <a:spcPts val="0"/>
              </a:spcAft>
              <a:buNone/>
            </a:pPr>
            <a:r>
              <a:rPr lang="en" sz="1200">
                <a:solidFill>
                  <a:srgbClr val="EFEFEF"/>
                </a:solidFill>
              </a:rPr>
              <a:t>(Hudley and Mallinson, 2011)</a:t>
            </a:r>
            <a:endParaRPr sz="1200">
              <a:solidFill>
                <a:srgbClr val="EFEFEF"/>
              </a:solidFill>
            </a:endParaRPr>
          </a:p>
          <a:p>
            <a:pPr indent="0" lvl="0" marL="0">
              <a:spcBef>
                <a:spcPts val="0"/>
              </a:spcBef>
              <a:spcAft>
                <a:spcPts val="0"/>
              </a:spcAft>
              <a:buNone/>
            </a:pPr>
            <a:r>
              <a:t/>
            </a:r>
            <a:endParaRPr>
              <a:solidFill>
                <a:srgbClr val="EFEFE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idx="1" type="body"/>
          </p:nvPr>
        </p:nvSpPr>
        <p:spPr>
          <a:xfrm>
            <a:off x="311700" y="560450"/>
            <a:ext cx="8520600" cy="52557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sz="2200">
                <a:solidFill>
                  <a:srgbClr val="000000"/>
                </a:solidFill>
              </a:rPr>
              <a:t>Qualitative interviews with 26 participants at NC State on how language affects their performance in the classroom.    </a:t>
            </a:r>
            <a:endParaRPr sz="2200">
              <a:solidFill>
                <a:srgbClr val="000000"/>
              </a:solidFill>
            </a:endParaRPr>
          </a:p>
          <a:p>
            <a:pPr indent="0" lvl="0" marL="0" rtl="0">
              <a:spcBef>
                <a:spcPts val="0"/>
              </a:spcBef>
              <a:spcAft>
                <a:spcPts val="0"/>
              </a:spcAft>
              <a:buNone/>
            </a:pPr>
            <a:r>
              <a:t/>
            </a:r>
            <a:endParaRPr sz="2200">
              <a:solidFill>
                <a:srgbClr val="000000"/>
              </a:solidFill>
            </a:endParaRPr>
          </a:p>
          <a:p>
            <a:pPr indent="0" lvl="0" marL="0" rtl="0">
              <a:spcBef>
                <a:spcPts val="0"/>
              </a:spcBef>
              <a:spcAft>
                <a:spcPts val="0"/>
              </a:spcAft>
              <a:buNone/>
            </a:pPr>
            <a:r>
              <a:rPr b="1" lang="en" sz="2200">
                <a:solidFill>
                  <a:srgbClr val="000000"/>
                </a:solidFill>
              </a:rPr>
              <a:t>“I guess it was the first week of classes freshman year. I had an English professor and I said ‘yes sir’ to him and he called me- I don’t know if I can say the whole thing. I mean, he called me a ‘kiss-ass’ for saying ‘yes-sir’. I was like, ‘I’m sorry, that’s the way I was raised’ and he was like, ‘Well, that’s unfortunate.’ I didn’t know what to do. I mean it just took me off guard. I was like, ‘OK, soo...’ So I had to stay in there as a night class so I got out of there at like 9:30, and I called home. I was like, ‘I don’t know what just happened, but…”</a:t>
            </a:r>
            <a:endParaRPr b="1" sz="2200">
              <a:solidFill>
                <a:srgbClr val="000000"/>
              </a:solidFill>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
              <a:t>		</a:t>
            </a:r>
            <a:endParaRPr/>
          </a:p>
          <a:p>
            <a:pPr indent="0" lvl="0" marL="0" rtl="0" algn="r">
              <a:spcBef>
                <a:spcPts val="0"/>
              </a:spcBef>
              <a:spcAft>
                <a:spcPts val="0"/>
              </a:spcAft>
              <a:buNone/>
            </a:pPr>
            <a:r>
              <a:rPr lang="en" sz="1200"/>
              <a:t>(Dunstan, 2013)</a:t>
            </a:r>
            <a:endParaRPr sz="1200"/>
          </a:p>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Shape 451"/>
          <p:cNvSpPr txBox="1"/>
          <p:nvPr>
            <p:ph type="title"/>
          </p:nvPr>
        </p:nvSpPr>
        <p:spPr>
          <a:xfrm>
            <a:off x="311700" y="273000"/>
            <a:ext cx="8520600" cy="8349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a:t>Why does language matter in the classroom?</a:t>
            </a:r>
            <a:endParaRPr/>
          </a:p>
          <a:p>
            <a:pPr indent="0" lvl="0" marL="0">
              <a:spcBef>
                <a:spcPts val="0"/>
              </a:spcBef>
              <a:spcAft>
                <a:spcPts val="0"/>
              </a:spcAft>
              <a:buNone/>
            </a:pPr>
            <a:r>
              <a:t/>
            </a:r>
            <a:endParaRPr/>
          </a:p>
        </p:txBody>
      </p:sp>
      <p:sp>
        <p:nvSpPr>
          <p:cNvPr id="452" name="Shape 452"/>
          <p:cNvSpPr txBox="1"/>
          <p:nvPr>
            <p:ph idx="1" type="body"/>
          </p:nvPr>
        </p:nvSpPr>
        <p:spPr>
          <a:xfrm>
            <a:off x="233950" y="1667401"/>
            <a:ext cx="8520600" cy="41757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sz="2200">
                <a:solidFill>
                  <a:srgbClr val="000000"/>
                </a:solidFill>
                <a:latin typeface="Times New Roman"/>
                <a:ea typeface="Times New Roman"/>
                <a:cs typeface="Times New Roman"/>
                <a:sym typeface="Times New Roman"/>
              </a:rPr>
              <a:t>The language students bring with them to class influences performance</a:t>
            </a:r>
            <a:endParaRPr sz="2200">
              <a:solidFill>
                <a:srgbClr val="000000"/>
              </a:solidFill>
              <a:latin typeface="Times New Roman"/>
              <a:ea typeface="Times New Roman"/>
              <a:cs typeface="Times New Roman"/>
              <a:sym typeface="Times New Roman"/>
            </a:endParaRPr>
          </a:p>
          <a:p>
            <a:pPr indent="-368300" lvl="0" marL="457200" rtl="0">
              <a:spcBef>
                <a:spcPts val="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Instructor expectations of students (Charity Hudley &amp; Mallinson 2010)</a:t>
            </a:r>
            <a:endParaRPr sz="2200">
              <a:solidFill>
                <a:srgbClr val="000000"/>
              </a:solidFill>
              <a:latin typeface="Times New Roman"/>
              <a:ea typeface="Times New Roman"/>
              <a:cs typeface="Times New Roman"/>
              <a:sym typeface="Times New Roman"/>
            </a:endParaRPr>
          </a:p>
          <a:p>
            <a:pPr indent="-368300" lvl="0" marL="457200" rtl="0">
              <a:spcBef>
                <a:spcPts val="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Stereotype threat  (Steele 2007;  Clark, Eno &amp; Guadagno 2010)</a:t>
            </a:r>
            <a:endParaRPr sz="2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sz="2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sz="2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lang="en" sz="2200">
                <a:solidFill>
                  <a:srgbClr val="000000"/>
                </a:solidFill>
                <a:latin typeface="Times New Roman"/>
                <a:ea typeface="Times New Roman"/>
                <a:cs typeface="Times New Roman"/>
                <a:sym typeface="Times New Roman"/>
              </a:rPr>
              <a:t>Delpit (1995) Codes of Power</a:t>
            </a:r>
            <a:endParaRPr sz="2200">
              <a:solidFill>
                <a:srgbClr val="000000"/>
              </a:solidFill>
              <a:latin typeface="Times New Roman"/>
              <a:ea typeface="Times New Roman"/>
              <a:cs typeface="Times New Roman"/>
              <a:sym typeface="Times New Roman"/>
            </a:endParaRPr>
          </a:p>
          <a:p>
            <a:pPr indent="-381000" lvl="0" marL="469900" rtl="0">
              <a:spcBef>
                <a:spcPts val="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Culture of power, rules for participation: “linguistic forms, communicative strategies, and presentation of self; that is, ways of talking, ways of writing, ways of dressing, ways of interacting” (p. 25)</a:t>
            </a:r>
            <a:endParaRPr sz="2200">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Shape 457"/>
          <p:cNvSpPr txBox="1"/>
          <p:nvPr>
            <p:ph type="title"/>
          </p:nvPr>
        </p:nvSpPr>
        <p:spPr>
          <a:xfrm>
            <a:off x="436125" y="257450"/>
            <a:ext cx="8520600" cy="8349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sz="3000"/>
              <a:t>7 Privileges of Standardized English Speakers</a:t>
            </a:r>
            <a:endParaRPr sz="3000"/>
          </a:p>
          <a:p>
            <a:pPr indent="0" lvl="0" marL="0">
              <a:spcBef>
                <a:spcPts val="0"/>
              </a:spcBef>
              <a:spcAft>
                <a:spcPts val="0"/>
              </a:spcAft>
              <a:buNone/>
            </a:pPr>
            <a:r>
              <a:t/>
            </a:r>
            <a:endParaRPr sz="3000"/>
          </a:p>
        </p:txBody>
      </p:sp>
      <p:sp>
        <p:nvSpPr>
          <p:cNvPr id="458" name="Shape 458"/>
          <p:cNvSpPr txBox="1"/>
          <p:nvPr>
            <p:ph idx="1" type="body"/>
          </p:nvPr>
        </p:nvSpPr>
        <p:spPr>
          <a:xfrm>
            <a:off x="311700" y="1092350"/>
            <a:ext cx="8520600" cy="4999500"/>
          </a:xfrm>
          <a:prstGeom prst="rect">
            <a:avLst/>
          </a:prstGeom>
        </p:spPr>
        <p:txBody>
          <a:bodyPr anchorCtr="0" anchor="t" bIns="93500" lIns="93500" spcFirstLastPara="1" rIns="93500" wrap="square" tIns="93500">
            <a:noAutofit/>
          </a:bodyPr>
          <a:lstStyle/>
          <a:p>
            <a:pPr indent="-482600" lvl="0" marL="469900" rtl="0">
              <a:lnSpc>
                <a:spcPct val="150000"/>
              </a:lnSpc>
              <a:spcBef>
                <a:spcPts val="0"/>
              </a:spcBef>
              <a:spcAft>
                <a:spcPts val="0"/>
              </a:spcAft>
              <a:buClr>
                <a:srgbClr val="000000"/>
              </a:buClr>
              <a:buSzPts val="1800"/>
              <a:buAutoNum type="arabicPeriod"/>
            </a:pPr>
            <a:r>
              <a:rPr lang="en">
                <a:solidFill>
                  <a:srgbClr val="000000"/>
                </a:solidFill>
              </a:rPr>
              <a:t>The newspapers, magazines, books, and other media they encounter at school will be in the type of English they are already familiar with</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They will not be mocked or teased for how they pronounce words</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They will not be thought of as being less intelligent because of how they talk</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Standardized test instructions and materials will be written in the English they are already familiar with</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Most of their educators will communicate with them in the type of English the students are already familiar with</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The way they talk will not be the subject of jokes or belittling in mainstream TV shows or movies</a:t>
            </a:r>
            <a:endParaRPr>
              <a:solidFill>
                <a:srgbClr val="000000"/>
              </a:solidFill>
            </a:endParaRPr>
          </a:p>
          <a:p>
            <a:pPr indent="-482600" lvl="0" marL="469900" rtl="0">
              <a:lnSpc>
                <a:spcPct val="150000"/>
              </a:lnSpc>
              <a:spcBef>
                <a:spcPts val="0"/>
              </a:spcBef>
              <a:spcAft>
                <a:spcPts val="0"/>
              </a:spcAft>
              <a:buClr>
                <a:srgbClr val="000000"/>
              </a:buClr>
              <a:buSzPts val="1800"/>
              <a:buAutoNum type="arabicPeriod"/>
            </a:pPr>
            <a:r>
              <a:rPr lang="en">
                <a:solidFill>
                  <a:srgbClr val="000000"/>
                </a:solidFill>
              </a:rPr>
              <a:t>Their pronunciation, intonation, and sentence structure will not interfere with their ability to be assessed accurately, to interact with authority figures, or later in life, to obtain housing and be hired for a job.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b="1" lang="en"/>
              <a:t>Ebonics</a:t>
            </a:r>
            <a:endParaRPr b="1"/>
          </a:p>
        </p:txBody>
      </p:sp>
      <p:sp>
        <p:nvSpPr>
          <p:cNvPr id="464" name="Shape 464"/>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sz="2200">
                <a:solidFill>
                  <a:srgbClr val="000000"/>
                </a:solidFill>
              </a:rPr>
              <a:t>1973: term “ebonics” by psychologist Dr. Robert Williams, new term for “Black English”</a:t>
            </a:r>
            <a:endParaRPr sz="2200">
              <a:solidFill>
                <a:srgbClr val="000000"/>
              </a:solidFill>
            </a:endParaRPr>
          </a:p>
          <a:p>
            <a:pPr indent="0" lvl="0" marL="0">
              <a:spcBef>
                <a:spcPts val="0"/>
              </a:spcBef>
              <a:spcAft>
                <a:spcPts val="0"/>
              </a:spcAft>
              <a:buNone/>
            </a:pPr>
            <a:r>
              <a:t/>
            </a:r>
            <a:endParaRPr sz="2200">
              <a:solidFill>
                <a:srgbClr val="000000"/>
              </a:solidFill>
            </a:endParaRPr>
          </a:p>
          <a:p>
            <a:pPr indent="0" lvl="0" marL="0" rtl="0">
              <a:spcBef>
                <a:spcPts val="0"/>
              </a:spcBef>
              <a:spcAft>
                <a:spcPts val="0"/>
              </a:spcAft>
              <a:buNone/>
            </a:pPr>
            <a:r>
              <a:rPr lang="en" sz="2200">
                <a:solidFill>
                  <a:srgbClr val="000000"/>
                </a:solidFill>
              </a:rPr>
              <a:t>1996: Oakland School Board Resolution</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Goal: increase literacy win black populations</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Issues: Black students equated with ESOL students</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Impact: Funding for schools, difference between “language” and “dialect” </a:t>
            </a:r>
            <a:endParaRPr sz="2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Ebonics Controversy</a:t>
            </a:r>
            <a:endParaRPr/>
          </a:p>
        </p:txBody>
      </p:sp>
      <p:sp>
        <p:nvSpPr>
          <p:cNvPr id="470" name="Shape 470"/>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sz="2100">
                <a:solidFill>
                  <a:srgbClr val="000000"/>
                </a:solidFill>
              </a:rPr>
              <a:t>Largely based on misconceptions about linguistic jargon; for instance, “genetic”</a:t>
            </a:r>
            <a:endParaRPr sz="2100">
              <a:solidFill>
                <a:srgbClr val="000000"/>
              </a:solidFill>
            </a:endParaRPr>
          </a:p>
          <a:p>
            <a:pPr indent="-361950" lvl="0" marL="457200" rtl="0">
              <a:spcBef>
                <a:spcPts val="0"/>
              </a:spcBef>
              <a:spcAft>
                <a:spcPts val="0"/>
              </a:spcAft>
              <a:buClr>
                <a:srgbClr val="000000"/>
              </a:buClr>
              <a:buSzPts val="2100"/>
              <a:buChar char="●"/>
            </a:pPr>
            <a:r>
              <a:rPr lang="en" sz="2100">
                <a:solidFill>
                  <a:srgbClr val="000000"/>
                </a:solidFill>
              </a:rPr>
              <a:t>“[Scholarly] studies have also demonstrated that African language systems are </a:t>
            </a:r>
            <a:r>
              <a:rPr b="1" lang="en" sz="2100">
                <a:solidFill>
                  <a:srgbClr val="000000"/>
                </a:solidFill>
              </a:rPr>
              <a:t>genetically-based</a:t>
            </a:r>
            <a:r>
              <a:rPr lang="en" sz="2100">
                <a:solidFill>
                  <a:srgbClr val="000000"/>
                </a:solidFill>
              </a:rPr>
              <a:t> and not a dialect of English.”</a:t>
            </a:r>
            <a:endParaRPr sz="2100">
              <a:solidFill>
                <a:srgbClr val="000000"/>
              </a:solidFill>
            </a:endParaRPr>
          </a:p>
          <a:p>
            <a:pPr indent="0" lvl="0" marL="0" rtl="0">
              <a:spcBef>
                <a:spcPts val="0"/>
              </a:spcBef>
              <a:spcAft>
                <a:spcPts val="0"/>
              </a:spcAft>
              <a:buNone/>
            </a:pPr>
            <a:r>
              <a:t/>
            </a:r>
            <a:endParaRPr sz="2100">
              <a:solidFill>
                <a:srgbClr val="000000"/>
              </a:solidFill>
            </a:endParaRPr>
          </a:p>
          <a:p>
            <a:pPr indent="-361950" lvl="0" marL="457200" rtl="0">
              <a:spcBef>
                <a:spcPts val="0"/>
              </a:spcBef>
              <a:spcAft>
                <a:spcPts val="0"/>
              </a:spcAft>
              <a:buClr>
                <a:srgbClr val="000000"/>
              </a:buClr>
              <a:buSzPts val="2100"/>
              <a:buChar char="●"/>
            </a:pPr>
            <a:r>
              <a:rPr lang="en" sz="2100">
                <a:solidFill>
                  <a:srgbClr val="000000"/>
                </a:solidFill>
              </a:rPr>
              <a:t>“‘Black students are </a:t>
            </a:r>
            <a:r>
              <a:rPr b="1" lang="en" sz="2100">
                <a:solidFill>
                  <a:srgbClr val="000000"/>
                </a:solidFill>
              </a:rPr>
              <a:t>genetically predisposed</a:t>
            </a:r>
            <a:r>
              <a:rPr lang="en" sz="2100">
                <a:solidFill>
                  <a:srgbClr val="000000"/>
                </a:solidFill>
              </a:rPr>
              <a:t> to speaking an inferior style of English.’ What would happen if a white conservative said that?” (Rush Limbaugh, On Ebonics, </a:t>
            </a:r>
            <a:r>
              <a:rPr i="1" lang="en" sz="2100">
                <a:solidFill>
                  <a:srgbClr val="000000"/>
                </a:solidFill>
              </a:rPr>
              <a:t>The Rush Limbaugh Show</a:t>
            </a:r>
            <a:r>
              <a:rPr lang="en" sz="2100">
                <a:solidFill>
                  <a:srgbClr val="000000"/>
                </a:solidFill>
              </a:rPr>
              <a:t>, Dec 22, 1996)</a:t>
            </a:r>
            <a:endParaRPr sz="2100">
              <a:solidFill>
                <a:srgbClr val="000000"/>
              </a:solidFill>
            </a:endParaRPr>
          </a:p>
          <a:p>
            <a:pPr indent="0" lvl="0" marL="0">
              <a:spcBef>
                <a:spcPts val="0"/>
              </a:spcBef>
              <a:spcAft>
                <a:spcPts val="0"/>
              </a:spcAft>
              <a:buNone/>
            </a:pPr>
            <a:r>
              <a:t/>
            </a:r>
            <a:endParaRPr sz="2100">
              <a:solidFill>
                <a:srgbClr val="000000"/>
              </a:solidFill>
            </a:endParaRPr>
          </a:p>
          <a:p>
            <a:pPr indent="0" lvl="0" marL="0">
              <a:spcBef>
                <a:spcPts val="0"/>
              </a:spcBef>
              <a:spcAft>
                <a:spcPts val="0"/>
              </a:spcAft>
              <a:buNone/>
            </a:pPr>
            <a:r>
              <a:rPr lang="en" sz="2100">
                <a:solidFill>
                  <a:srgbClr val="000000"/>
                </a:solidFill>
              </a:rPr>
              <a:t>Media, politicians, and others helped instigate a moral panic around Ebonics that still persists</a:t>
            </a:r>
            <a:endParaRPr sz="21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rtl="0">
              <a:spcBef>
                <a:spcPts val="0"/>
              </a:spcBef>
              <a:spcAft>
                <a:spcPts val="0"/>
              </a:spcAft>
              <a:buNone/>
            </a:pPr>
            <a:r>
              <a:rPr lang="en"/>
              <a:t>Ebonics Controversy (con’t)</a:t>
            </a:r>
            <a:endParaRPr/>
          </a:p>
        </p:txBody>
      </p:sp>
      <p:sp>
        <p:nvSpPr>
          <p:cNvPr id="476" name="Shape 476"/>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sz="2100">
                <a:solidFill>
                  <a:srgbClr val="000000"/>
                </a:solidFill>
              </a:rPr>
              <a:t>The Oakland resolution was more conservative than is given credit. One </a:t>
            </a:r>
            <a:r>
              <a:rPr b="1" lang="en" sz="2100">
                <a:solidFill>
                  <a:srgbClr val="000000"/>
                </a:solidFill>
              </a:rPr>
              <a:t>motivator</a:t>
            </a:r>
            <a:r>
              <a:rPr lang="en" sz="2100">
                <a:solidFill>
                  <a:srgbClr val="000000"/>
                </a:solidFill>
              </a:rPr>
              <a:t> for the </a:t>
            </a:r>
            <a:r>
              <a:rPr b="1" lang="en" sz="2100">
                <a:solidFill>
                  <a:srgbClr val="000000"/>
                </a:solidFill>
              </a:rPr>
              <a:t>resolution</a:t>
            </a:r>
            <a:r>
              <a:rPr lang="en" sz="2100">
                <a:solidFill>
                  <a:srgbClr val="000000"/>
                </a:solidFill>
              </a:rPr>
              <a:t> and one caveat are often forgotten:</a:t>
            </a:r>
            <a:endParaRPr sz="2100">
              <a:solidFill>
                <a:srgbClr val="000000"/>
              </a:solidFill>
            </a:endParaRPr>
          </a:p>
          <a:p>
            <a:pPr indent="0" lvl="0" marL="0">
              <a:spcBef>
                <a:spcPts val="0"/>
              </a:spcBef>
              <a:spcAft>
                <a:spcPts val="0"/>
              </a:spcAft>
              <a:buNone/>
            </a:pPr>
            <a:r>
              <a:t/>
            </a:r>
            <a:endParaRPr sz="2100">
              <a:solidFill>
                <a:srgbClr val="000000"/>
              </a:solidFill>
            </a:endParaRPr>
          </a:p>
          <a:p>
            <a:pPr indent="-361950" lvl="0" marL="457200" rtl="0">
              <a:spcBef>
                <a:spcPts val="0"/>
              </a:spcBef>
              <a:spcAft>
                <a:spcPts val="0"/>
              </a:spcAft>
              <a:buClr>
                <a:srgbClr val="000000"/>
              </a:buClr>
              <a:buSzPts val="2100"/>
              <a:buChar char="●"/>
            </a:pPr>
            <a:r>
              <a:rPr lang="en" sz="2100">
                <a:solidFill>
                  <a:srgbClr val="000000"/>
                </a:solidFill>
              </a:rPr>
              <a:t>Funding: administrators knew there was funding available to teach children with a non-English home language</a:t>
            </a:r>
            <a:endParaRPr sz="2100">
              <a:solidFill>
                <a:srgbClr val="000000"/>
              </a:solidFill>
            </a:endParaRPr>
          </a:p>
          <a:p>
            <a:pPr indent="0" lvl="0" marL="0" rtl="0">
              <a:spcBef>
                <a:spcPts val="0"/>
              </a:spcBef>
              <a:spcAft>
                <a:spcPts val="0"/>
              </a:spcAft>
              <a:buNone/>
            </a:pPr>
            <a:r>
              <a:t/>
            </a:r>
            <a:endParaRPr sz="2100">
              <a:solidFill>
                <a:srgbClr val="000000"/>
              </a:solidFill>
            </a:endParaRPr>
          </a:p>
          <a:p>
            <a:pPr indent="-361950" lvl="0" marL="457200">
              <a:spcBef>
                <a:spcPts val="0"/>
              </a:spcBef>
              <a:spcAft>
                <a:spcPts val="0"/>
              </a:spcAft>
              <a:buClr>
                <a:srgbClr val="000000"/>
              </a:buClr>
              <a:buSzPts val="2100"/>
              <a:buChar char="●"/>
            </a:pPr>
            <a:r>
              <a:rPr lang="en" sz="2100">
                <a:solidFill>
                  <a:srgbClr val="000000"/>
                </a:solidFill>
              </a:rPr>
              <a:t>Standard English would still be encouraged; Oakland would incorporate Ebonics to better teach Standard English</a:t>
            </a:r>
            <a:endParaRPr sz="2100">
              <a:solidFill>
                <a:srgbClr val="000000"/>
              </a:solidFill>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623400" y="304100"/>
            <a:ext cx="8520600" cy="12510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How to empower ESOL students and dialect variation</a:t>
            </a:r>
            <a:endParaRPr/>
          </a:p>
        </p:txBody>
      </p:sp>
      <p:sp>
        <p:nvSpPr>
          <p:cNvPr id="482" name="Shape 482"/>
          <p:cNvSpPr txBox="1"/>
          <p:nvPr>
            <p:ph idx="1" type="body"/>
          </p:nvPr>
        </p:nvSpPr>
        <p:spPr>
          <a:xfrm>
            <a:off x="311700" y="1885551"/>
            <a:ext cx="8520600" cy="4206300"/>
          </a:xfrm>
          <a:prstGeom prst="rect">
            <a:avLst/>
          </a:prstGeom>
        </p:spPr>
        <p:txBody>
          <a:bodyPr anchorCtr="0" anchor="t" bIns="93500" lIns="93500" spcFirstLastPara="1" rIns="93500" wrap="square" tIns="93500">
            <a:noAutofit/>
          </a:bodyPr>
          <a:lstStyle/>
          <a:p>
            <a:pPr indent="-374650" lvl="0" marL="469900">
              <a:spcBef>
                <a:spcPts val="0"/>
              </a:spcBef>
              <a:spcAft>
                <a:spcPts val="0"/>
              </a:spcAft>
              <a:buClr>
                <a:srgbClr val="000000"/>
              </a:buClr>
              <a:buSzPts val="2100"/>
              <a:buChar char="●"/>
            </a:pPr>
            <a:r>
              <a:rPr lang="en" sz="2100">
                <a:solidFill>
                  <a:srgbClr val="000000"/>
                </a:solidFill>
              </a:rPr>
              <a:t>Embrace the Native Language</a:t>
            </a:r>
            <a:endParaRPr sz="2100">
              <a:solidFill>
                <a:srgbClr val="000000"/>
              </a:solidFill>
            </a:endParaRPr>
          </a:p>
          <a:p>
            <a:pPr indent="-374650" lvl="0" marL="469900">
              <a:spcBef>
                <a:spcPts val="0"/>
              </a:spcBef>
              <a:spcAft>
                <a:spcPts val="0"/>
              </a:spcAft>
              <a:buClr>
                <a:srgbClr val="000000"/>
              </a:buClr>
              <a:buSzPts val="2100"/>
              <a:buChar char="●"/>
            </a:pPr>
            <a:r>
              <a:rPr lang="en" sz="2100">
                <a:solidFill>
                  <a:srgbClr val="000000"/>
                </a:solidFill>
              </a:rPr>
              <a:t>Redefine Student Error</a:t>
            </a:r>
            <a:endParaRPr sz="2100">
              <a:solidFill>
                <a:srgbClr val="000000"/>
              </a:solidFill>
            </a:endParaRPr>
          </a:p>
          <a:p>
            <a:pPr indent="-374650" lvl="0" marL="469900">
              <a:spcBef>
                <a:spcPts val="0"/>
              </a:spcBef>
              <a:spcAft>
                <a:spcPts val="0"/>
              </a:spcAft>
              <a:buClr>
                <a:srgbClr val="000000"/>
              </a:buClr>
              <a:buSzPts val="2100"/>
              <a:buChar char="●"/>
            </a:pPr>
            <a:r>
              <a:rPr lang="en" sz="2100">
                <a:solidFill>
                  <a:srgbClr val="000000"/>
                </a:solidFill>
              </a:rPr>
              <a:t>Teacher education programs to include linguistic knowledge and practical application</a:t>
            </a:r>
            <a:endParaRPr sz="2100">
              <a:solidFill>
                <a:srgbClr val="000000"/>
              </a:solidFill>
            </a:endParaRPr>
          </a:p>
          <a:p>
            <a:pPr indent="-374650" lvl="0" marL="469900" rtl="0">
              <a:spcBef>
                <a:spcPts val="0"/>
              </a:spcBef>
              <a:spcAft>
                <a:spcPts val="0"/>
              </a:spcAft>
              <a:buClr>
                <a:srgbClr val="000000"/>
              </a:buClr>
              <a:buSzPts val="2100"/>
              <a:buChar char="●"/>
            </a:pPr>
            <a:r>
              <a:rPr lang="en" sz="2100">
                <a:solidFill>
                  <a:srgbClr val="000000"/>
                </a:solidFill>
              </a:rPr>
              <a:t>Emphasize your role as commenter (a face for the faceless audience, use of “we” &amp; “us”)</a:t>
            </a:r>
            <a:endParaRPr sz="2100">
              <a:solidFill>
                <a:srgbClr val="000000"/>
              </a:solidFill>
            </a:endParaRPr>
          </a:p>
          <a:p>
            <a:pPr indent="-374650" lvl="0" marL="469900" rtl="0">
              <a:spcBef>
                <a:spcPts val="0"/>
              </a:spcBef>
              <a:spcAft>
                <a:spcPts val="0"/>
              </a:spcAft>
              <a:buClr>
                <a:srgbClr val="000000"/>
              </a:buClr>
              <a:buSzPts val="2100"/>
              <a:buChar char="●"/>
            </a:pPr>
            <a:r>
              <a:rPr lang="en" sz="2100">
                <a:solidFill>
                  <a:srgbClr val="000000"/>
                </a:solidFill>
              </a:rPr>
              <a:t>Focus on appropriateness of language</a:t>
            </a:r>
            <a:endParaRPr sz="2100">
              <a:solidFill>
                <a:srgbClr val="000000"/>
              </a:solidFill>
            </a:endParaRPr>
          </a:p>
          <a:p>
            <a:pPr indent="-374650" lvl="0" marL="469900" rtl="0">
              <a:spcBef>
                <a:spcPts val="0"/>
              </a:spcBef>
              <a:spcAft>
                <a:spcPts val="0"/>
              </a:spcAft>
              <a:buClr>
                <a:srgbClr val="000000"/>
              </a:buClr>
              <a:buSzPts val="2100"/>
              <a:buChar char="●"/>
            </a:pPr>
            <a:r>
              <a:rPr lang="en" sz="2100">
                <a:solidFill>
                  <a:srgbClr val="000000"/>
                </a:solidFill>
              </a:rPr>
              <a:t>“Errors” are systematic, so don’t even call them “errors” (e.g., miscues)</a:t>
            </a:r>
            <a:endParaRPr sz="2100">
              <a:solidFill>
                <a:srgbClr val="000000"/>
              </a:solidFill>
            </a:endParaRPr>
          </a:p>
          <a:p>
            <a:pPr indent="-374650" lvl="0" marL="469900" rtl="0">
              <a:spcBef>
                <a:spcPts val="0"/>
              </a:spcBef>
              <a:spcAft>
                <a:spcPts val="0"/>
              </a:spcAft>
              <a:buClr>
                <a:srgbClr val="000000"/>
              </a:buClr>
              <a:buSzPts val="2100"/>
              <a:buChar char="●"/>
            </a:pPr>
            <a:r>
              <a:rPr lang="en" sz="2100">
                <a:solidFill>
                  <a:srgbClr val="000000"/>
                </a:solidFill>
              </a:rPr>
              <a:t>Academic writing is no one’s mother tongue, this isn’t natural for anyone</a:t>
            </a:r>
            <a:endParaRPr sz="21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type="title"/>
          </p:nvPr>
        </p:nvSpPr>
        <p:spPr>
          <a:xfrm>
            <a:off x="311700" y="294375"/>
            <a:ext cx="8520600" cy="834900"/>
          </a:xfrm>
          <a:prstGeom prst="rect">
            <a:avLst/>
          </a:prstGeom>
        </p:spPr>
        <p:txBody>
          <a:bodyPr anchorCtr="0" anchor="t" bIns="93500" lIns="93500" spcFirstLastPara="1" rIns="93500" wrap="square" tIns="93500">
            <a:noAutofit/>
          </a:bodyPr>
          <a:lstStyle/>
          <a:p>
            <a:pPr indent="0" lvl="0" marL="0" algn="ctr">
              <a:spcBef>
                <a:spcPts val="0"/>
              </a:spcBef>
              <a:spcAft>
                <a:spcPts val="0"/>
              </a:spcAft>
              <a:buNone/>
            </a:pPr>
            <a:r>
              <a:rPr lang="en" sz="4800">
                <a:solidFill>
                  <a:srgbClr val="00AEEF"/>
                </a:solidFill>
                <a:latin typeface="Times New Roman"/>
                <a:ea typeface="Times New Roman"/>
                <a:cs typeface="Times New Roman"/>
                <a:sym typeface="Times New Roman"/>
              </a:rPr>
              <a:t>Reflection</a:t>
            </a:r>
            <a:endParaRPr sz="4800">
              <a:solidFill>
                <a:srgbClr val="00AEEF"/>
              </a:solidFill>
              <a:latin typeface="Times New Roman"/>
              <a:ea typeface="Times New Roman"/>
              <a:cs typeface="Times New Roman"/>
              <a:sym typeface="Times New Roman"/>
            </a:endParaRPr>
          </a:p>
        </p:txBody>
      </p:sp>
      <p:sp>
        <p:nvSpPr>
          <p:cNvPr id="488" name="Shape 488"/>
          <p:cNvSpPr txBox="1"/>
          <p:nvPr>
            <p:ph idx="1" type="body"/>
          </p:nvPr>
        </p:nvSpPr>
        <p:spPr>
          <a:xfrm>
            <a:off x="311700" y="1469550"/>
            <a:ext cx="8520600" cy="3376500"/>
          </a:xfrm>
          <a:prstGeom prst="rect">
            <a:avLst/>
          </a:prstGeom>
        </p:spPr>
        <p:txBody>
          <a:bodyPr anchorCtr="0" anchor="t" bIns="93500" lIns="93500" spcFirstLastPara="1" rIns="93500" wrap="square" tIns="93500">
            <a:noAutofit/>
          </a:bodyPr>
          <a:lstStyle/>
          <a:p>
            <a:pPr indent="0" lvl="0" marL="0" algn="ctr">
              <a:spcBef>
                <a:spcPts val="0"/>
              </a:spcBef>
              <a:spcAft>
                <a:spcPts val="0"/>
              </a:spcAft>
              <a:buNone/>
            </a:pPr>
            <a:r>
              <a:rPr b="1" lang="en" sz="3000">
                <a:solidFill>
                  <a:srgbClr val="000000"/>
                </a:solidFill>
                <a:latin typeface="Times New Roman"/>
                <a:ea typeface="Times New Roman"/>
                <a:cs typeface="Times New Roman"/>
                <a:sym typeface="Times New Roman"/>
              </a:rPr>
              <a:t>Introduce Yourselves</a:t>
            </a:r>
            <a:r>
              <a:rPr lang="en" sz="3000">
                <a:solidFill>
                  <a:srgbClr val="000000"/>
                </a:solidFill>
                <a:latin typeface="Times New Roman"/>
                <a:ea typeface="Times New Roman"/>
                <a:cs typeface="Times New Roman"/>
                <a:sym typeface="Times New Roman"/>
              </a:rPr>
              <a:t>: Name, Pronouns, Year, Major Include your background, if comfortable doing so</a:t>
            </a:r>
            <a:endParaRPr sz="3000">
              <a:solidFill>
                <a:srgbClr val="000000"/>
              </a:solidFill>
              <a:latin typeface="Times New Roman"/>
              <a:ea typeface="Times New Roman"/>
              <a:cs typeface="Times New Roman"/>
              <a:sym typeface="Times New Roman"/>
            </a:endParaRPr>
          </a:p>
          <a:p>
            <a:pPr indent="0" lvl="0" marL="0" algn="ctr">
              <a:spcBef>
                <a:spcPts val="0"/>
              </a:spcBef>
              <a:spcAft>
                <a:spcPts val="0"/>
              </a:spcAft>
              <a:buNone/>
            </a:pPr>
            <a:r>
              <a:t/>
            </a:r>
            <a:endParaRPr sz="3000">
              <a:solidFill>
                <a:srgbClr val="000000"/>
              </a:solidFill>
              <a:latin typeface="Times New Roman"/>
              <a:ea typeface="Times New Roman"/>
              <a:cs typeface="Times New Roman"/>
              <a:sym typeface="Times New Roman"/>
            </a:endParaRPr>
          </a:p>
          <a:p>
            <a:pPr indent="0" lvl="0" marL="0" algn="ctr">
              <a:spcBef>
                <a:spcPts val="0"/>
              </a:spcBef>
              <a:spcAft>
                <a:spcPts val="0"/>
              </a:spcAft>
              <a:buNone/>
            </a:pPr>
            <a:r>
              <a:rPr b="1" lang="en" sz="3000">
                <a:solidFill>
                  <a:srgbClr val="000000"/>
                </a:solidFill>
                <a:latin typeface="Times New Roman"/>
                <a:ea typeface="Times New Roman"/>
                <a:cs typeface="Times New Roman"/>
                <a:sym typeface="Times New Roman"/>
              </a:rPr>
              <a:t>Answer the question</a:t>
            </a:r>
            <a:r>
              <a:rPr lang="en" sz="3000">
                <a:solidFill>
                  <a:srgbClr val="000000"/>
                </a:solidFill>
                <a:latin typeface="Times New Roman"/>
                <a:ea typeface="Times New Roman"/>
                <a:cs typeface="Times New Roman"/>
                <a:sym typeface="Times New Roman"/>
              </a:rPr>
              <a:t>: Where did you grow up and how did this affect the way you speak today? What stood out to you during this event?</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type="ctrTitle"/>
          </p:nvPr>
        </p:nvSpPr>
        <p:spPr>
          <a:xfrm>
            <a:off x="1325318" y="2331772"/>
            <a:ext cx="6424200" cy="18675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sz="5400"/>
              <a:t>Questions?</a:t>
            </a:r>
            <a:endParaRPr sz="5400"/>
          </a:p>
          <a:p>
            <a:pPr indent="0" lvl="0" marL="0">
              <a:spcBef>
                <a:spcPts val="0"/>
              </a:spcBef>
              <a:spcAft>
                <a:spcPts val="0"/>
              </a:spcAft>
              <a:buNone/>
            </a:pPr>
            <a:r>
              <a:t/>
            </a:r>
            <a:endParaRPr sz="5200"/>
          </a:p>
          <a:p>
            <a:pPr indent="0" lvl="0" marL="0" rtl="0">
              <a:spcBef>
                <a:spcPts val="0"/>
              </a:spcBef>
              <a:spcAft>
                <a:spcPts val="0"/>
              </a:spcAft>
              <a:buNone/>
            </a:pPr>
            <a:r>
              <a:rPr lang="en" sz="3800"/>
              <a:t>Thank You!</a:t>
            </a:r>
            <a:endParaRPr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785725" y="637600"/>
            <a:ext cx="5618700" cy="5876100"/>
          </a:xfrm>
          <a:prstGeom prst="rect">
            <a:avLst/>
          </a:prstGeom>
        </p:spPr>
        <p:txBody>
          <a:bodyPr anchorCtr="0" anchor="ctr" bIns="93500" lIns="93500" spcFirstLastPara="1" rIns="93500" wrap="square" tIns="93500">
            <a:noAutofit/>
          </a:bodyPr>
          <a:lstStyle/>
          <a:p>
            <a:pPr indent="0" lvl="0" marL="0">
              <a:spcBef>
                <a:spcPts val="0"/>
              </a:spcBef>
              <a:spcAft>
                <a:spcPts val="0"/>
              </a:spcAft>
              <a:buNone/>
            </a:pPr>
            <a:r>
              <a:rPr lang="en" sz="2500">
                <a:latin typeface="Times New Roman"/>
                <a:ea typeface="Times New Roman"/>
                <a:cs typeface="Times New Roman"/>
                <a:sym typeface="Times New Roman"/>
              </a:rPr>
              <a:t>Language is the most representative symbol of history and culture, reflecting where people come from, how they have developed, and their establishment of past and current identity.  Its symbolic significance resonates in the voices of ordinary speakers in everyday conversation. Voices reflect the diversity of its people, who came to this region from different places, under varied conditions, and established diverse communities and identities based on the natural resources of the land and waterways.</a:t>
            </a:r>
            <a:endParaRPr sz="2500">
              <a:latin typeface="Times New Roman"/>
              <a:ea typeface="Times New Roman"/>
              <a:cs typeface="Times New Roman"/>
              <a:sym typeface="Times New Roman"/>
            </a:endParaRPr>
          </a:p>
          <a:p>
            <a:pPr indent="0" lvl="0" marL="0">
              <a:spcBef>
                <a:spcPts val="0"/>
              </a:spcBef>
              <a:spcAft>
                <a:spcPts val="0"/>
              </a:spcAft>
              <a:buNone/>
            </a:pPr>
            <a:r>
              <a:t/>
            </a:r>
            <a:endParaRPr sz="2200"/>
          </a:p>
          <a:p>
            <a:pPr indent="0" lvl="0" marL="0">
              <a:spcBef>
                <a:spcPts val="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What is a Dialect?</a:t>
            </a:r>
            <a:endParaRPr/>
          </a:p>
        </p:txBody>
      </p:sp>
      <p:grpSp>
        <p:nvGrpSpPr>
          <p:cNvPr id="93" name="Shape 93"/>
          <p:cNvGrpSpPr/>
          <p:nvPr/>
        </p:nvGrpSpPr>
        <p:grpSpPr>
          <a:xfrm>
            <a:off x="311924" y="2311253"/>
            <a:ext cx="2843094" cy="834870"/>
            <a:chOff x="1660800" y="1171213"/>
            <a:chExt cx="1942800" cy="1569600"/>
          </a:xfrm>
        </p:grpSpPr>
        <p:sp>
          <p:nvSpPr>
            <p:cNvPr id="94" name="Shape 94"/>
            <p:cNvSpPr/>
            <p:nvPr/>
          </p:nvSpPr>
          <p:spPr>
            <a:xfrm>
              <a:off x="1660800" y="1171213"/>
              <a:ext cx="1942800" cy="1569600"/>
            </a:xfrm>
            <a:prstGeom prst="round1Rect">
              <a:avLst>
                <a:gd fmla="val 17446" name="adj"/>
              </a:avLst>
            </a:prstGeom>
            <a:solidFill>
              <a:srgbClr val="307B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nvSpPr>
          <p:spPr>
            <a:xfrm>
              <a:off x="1879865" y="1413573"/>
              <a:ext cx="1451700" cy="45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FFF"/>
                  </a:solidFill>
                  <a:latin typeface="Roboto"/>
                  <a:ea typeface="Roboto"/>
                  <a:cs typeface="Roboto"/>
                  <a:sym typeface="Roboto"/>
                </a:rPr>
                <a:t>Grammar</a:t>
              </a:r>
              <a:endParaRPr sz="1800">
                <a:solidFill>
                  <a:srgbClr val="FFFFFF"/>
                </a:solidFill>
                <a:latin typeface="Roboto"/>
                <a:ea typeface="Roboto"/>
                <a:cs typeface="Roboto"/>
                <a:sym typeface="Roboto"/>
              </a:endParaRPr>
            </a:p>
          </p:txBody>
        </p:sp>
      </p:grpSp>
      <p:grpSp>
        <p:nvGrpSpPr>
          <p:cNvPr id="96" name="Shape 96"/>
          <p:cNvGrpSpPr/>
          <p:nvPr/>
        </p:nvGrpSpPr>
        <p:grpSpPr>
          <a:xfrm>
            <a:off x="3150628" y="2311253"/>
            <a:ext cx="2843094" cy="834870"/>
            <a:chOff x="3600600" y="1170963"/>
            <a:chExt cx="1942800" cy="1569600"/>
          </a:xfrm>
        </p:grpSpPr>
        <p:sp>
          <p:nvSpPr>
            <p:cNvPr id="97" name="Shape 97"/>
            <p:cNvSpPr/>
            <p:nvPr/>
          </p:nvSpPr>
          <p:spPr>
            <a:xfrm>
              <a:off x="3600600" y="1170963"/>
              <a:ext cx="1942800" cy="1569600"/>
            </a:xfrm>
            <a:prstGeom prst="round2SameRect">
              <a:avLst>
                <a:gd fmla="val 18098" name="adj1"/>
                <a:gd fmla="val 0" name="adj2"/>
              </a:avLst>
            </a:prstGeom>
            <a:solidFill>
              <a:srgbClr val="0E65F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nvSpPr>
          <p:spPr>
            <a:xfrm>
              <a:off x="3819008" y="1413573"/>
              <a:ext cx="1451700" cy="45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FFF"/>
                  </a:solidFill>
                  <a:latin typeface="Roboto"/>
                  <a:ea typeface="Roboto"/>
                  <a:cs typeface="Roboto"/>
                  <a:sym typeface="Roboto"/>
                </a:rPr>
                <a:t>Pronunciation</a:t>
              </a:r>
              <a:endParaRPr sz="1800">
                <a:solidFill>
                  <a:srgbClr val="FFFFFF"/>
                </a:solidFill>
                <a:latin typeface="Roboto"/>
                <a:ea typeface="Roboto"/>
                <a:cs typeface="Roboto"/>
                <a:sym typeface="Roboto"/>
              </a:endParaRPr>
            </a:p>
          </p:txBody>
        </p:sp>
      </p:grpSp>
      <p:grpSp>
        <p:nvGrpSpPr>
          <p:cNvPr id="99" name="Shape 99"/>
          <p:cNvGrpSpPr/>
          <p:nvPr/>
        </p:nvGrpSpPr>
        <p:grpSpPr>
          <a:xfrm>
            <a:off x="5988503" y="2320205"/>
            <a:ext cx="2843094" cy="825767"/>
            <a:chOff x="5539816" y="1171213"/>
            <a:chExt cx="1942800" cy="1569600"/>
          </a:xfrm>
        </p:grpSpPr>
        <p:sp>
          <p:nvSpPr>
            <p:cNvPr id="100" name="Shape 100"/>
            <p:cNvSpPr/>
            <p:nvPr/>
          </p:nvSpPr>
          <p:spPr>
            <a:xfrm flipH="1">
              <a:off x="5539816" y="1171213"/>
              <a:ext cx="1942800" cy="1569600"/>
            </a:xfrm>
            <a:prstGeom prst="round1Rect">
              <a:avLst>
                <a:gd fmla="val 17446" name="adj"/>
              </a:avLst>
            </a:prstGeom>
            <a:solidFill>
              <a:srgbClr val="0C58D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txBox="1"/>
            <p:nvPr/>
          </p:nvSpPr>
          <p:spPr>
            <a:xfrm>
              <a:off x="5762399" y="1413573"/>
              <a:ext cx="1451700" cy="45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FFF"/>
                  </a:solidFill>
                  <a:latin typeface="Roboto"/>
                  <a:ea typeface="Roboto"/>
                  <a:cs typeface="Roboto"/>
                  <a:sym typeface="Roboto"/>
                </a:rPr>
                <a:t>Vocabulary</a:t>
              </a:r>
              <a:endParaRPr sz="1800">
                <a:solidFill>
                  <a:srgbClr val="FFFFFF"/>
                </a:solidFill>
                <a:latin typeface="Roboto"/>
                <a:ea typeface="Roboto"/>
                <a:cs typeface="Roboto"/>
                <a:sym typeface="Roboto"/>
              </a:endParaRPr>
            </a:p>
          </p:txBody>
        </p:sp>
      </p:grpSp>
      <p:grpSp>
        <p:nvGrpSpPr>
          <p:cNvPr id="102" name="Shape 102"/>
          <p:cNvGrpSpPr/>
          <p:nvPr/>
        </p:nvGrpSpPr>
        <p:grpSpPr>
          <a:xfrm>
            <a:off x="2965256" y="2520124"/>
            <a:ext cx="381024" cy="381024"/>
            <a:chOff x="3157188" y="909150"/>
            <a:chExt cx="470400" cy="470400"/>
          </a:xfrm>
        </p:grpSpPr>
        <p:sp>
          <p:nvSpPr>
            <p:cNvPr id="103" name="Shape 103"/>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05" name="Shape 105"/>
          <p:cNvGrpSpPr/>
          <p:nvPr/>
        </p:nvGrpSpPr>
        <p:grpSpPr>
          <a:xfrm>
            <a:off x="5803055" y="2520124"/>
            <a:ext cx="381024" cy="381024"/>
            <a:chOff x="3157188" y="909150"/>
            <a:chExt cx="470400" cy="470400"/>
          </a:xfrm>
        </p:grpSpPr>
        <p:sp>
          <p:nvSpPr>
            <p:cNvPr id="106" name="Shape 10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3243138" y="995100"/>
              <a:ext cx="298500" cy="298500"/>
            </a:xfrm>
            <a:prstGeom prst="mathPlus">
              <a:avLst>
                <a:gd fmla="val 9900" name="adj1"/>
              </a:avLst>
            </a:prstGeom>
            <a:solidFill>
              <a:srgbClr val="0D5DD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08" name="Shape 108"/>
          <p:cNvGrpSpPr/>
          <p:nvPr/>
        </p:nvGrpSpPr>
        <p:grpSpPr>
          <a:xfrm>
            <a:off x="311092" y="3121388"/>
            <a:ext cx="8520500" cy="1827201"/>
            <a:chOff x="1660800" y="2723938"/>
            <a:chExt cx="5822400" cy="1248600"/>
          </a:xfrm>
        </p:grpSpPr>
        <p:sp>
          <p:nvSpPr>
            <p:cNvPr id="109" name="Shape 109"/>
            <p:cNvSpPr/>
            <p:nvPr/>
          </p:nvSpPr>
          <p:spPr>
            <a:xfrm rot="10800000">
              <a:off x="1660800" y="2723938"/>
              <a:ext cx="5822400" cy="1248600"/>
            </a:xfrm>
            <a:prstGeom prst="round2SameRect">
              <a:avLst>
                <a:gd fmla="val 18098" name="adj1"/>
                <a:gd fmla="val 0" name="adj2"/>
              </a:avLst>
            </a:prstGeom>
            <a:solidFill>
              <a:srgbClr val="0944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nvSpPr>
          <p:spPr>
            <a:xfrm>
              <a:off x="2583300" y="2754845"/>
              <a:ext cx="3977400" cy="349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3000">
                  <a:solidFill>
                    <a:srgbClr val="FFFFFF"/>
                  </a:solidFill>
                  <a:latin typeface="Roboto"/>
                  <a:ea typeface="Roboto"/>
                  <a:cs typeface="Roboto"/>
                  <a:sym typeface="Roboto"/>
                </a:rPr>
                <a:t>Dialect</a:t>
              </a:r>
              <a:endParaRPr sz="3000">
                <a:solidFill>
                  <a:srgbClr val="FFFFFF"/>
                </a:solidFill>
                <a:latin typeface="Roboto"/>
                <a:ea typeface="Roboto"/>
                <a:cs typeface="Roboto"/>
                <a:sym typeface="Roboto"/>
              </a:endParaRPr>
            </a:p>
          </p:txBody>
        </p:sp>
        <p:sp>
          <p:nvSpPr>
            <p:cNvPr id="111" name="Shape 111"/>
            <p:cNvSpPr txBox="1"/>
            <p:nvPr/>
          </p:nvSpPr>
          <p:spPr>
            <a:xfrm>
              <a:off x="2583870" y="3118354"/>
              <a:ext cx="3977400" cy="81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100">
                  <a:solidFill>
                    <a:srgbClr val="FFFFFF"/>
                  </a:solidFill>
                  <a:latin typeface="Roboto"/>
                  <a:ea typeface="Roboto"/>
                  <a:cs typeface="Roboto"/>
                  <a:sym typeface="Roboto"/>
                </a:rPr>
                <a:t>“A neutral label to refer to any variety of a language that is shared by a group of people”  (Wolfram &amp; Schilling Estes 1998, p.2).  </a:t>
              </a:r>
              <a:endParaRPr sz="2100">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Dialect Origins</a:t>
            </a:r>
            <a:endParaRPr/>
          </a:p>
        </p:txBody>
      </p:sp>
      <p:sp>
        <p:nvSpPr>
          <p:cNvPr id="117" name="Shape 117"/>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355600" lvl="0" marL="457200" rtl="0">
              <a:spcBef>
                <a:spcPts val="0"/>
              </a:spcBef>
              <a:spcAft>
                <a:spcPts val="0"/>
              </a:spcAft>
              <a:buClr>
                <a:srgbClr val="000000"/>
              </a:buClr>
              <a:buSzPts val="2000"/>
              <a:buAutoNum type="arabicPeriod"/>
            </a:pPr>
            <a:r>
              <a:rPr lang="en" sz="2000">
                <a:solidFill>
                  <a:srgbClr val="000000"/>
                </a:solidFill>
              </a:rPr>
              <a:t>Puritans in early 1600s from East Anglia (Eastern United Kingdom and Northern Ireland) settled in Massachusetts	</a:t>
            </a:r>
            <a:endParaRPr sz="2000">
              <a:solidFill>
                <a:srgbClr val="000000"/>
              </a:solidFill>
            </a:endParaRPr>
          </a:p>
          <a:p>
            <a:pPr indent="0" lvl="0" marL="457200" rtl="0">
              <a:spcBef>
                <a:spcPts val="0"/>
              </a:spcBef>
              <a:spcAft>
                <a:spcPts val="0"/>
              </a:spcAft>
              <a:buNone/>
            </a:pPr>
            <a:r>
              <a:rPr lang="en" sz="2000">
                <a:solidFill>
                  <a:srgbClr val="000000"/>
                </a:solidFill>
              </a:rPr>
              <a:t>Absence of “r” in words such as far= “fah” and Carter = “Catah”</a:t>
            </a:r>
            <a:endParaRPr sz="2000">
              <a:solidFill>
                <a:srgbClr val="000000"/>
              </a:solidFill>
            </a:endParaRPr>
          </a:p>
          <a:p>
            <a:pPr indent="0" lvl="0" marL="457200" rtl="0">
              <a:spcBef>
                <a:spcPts val="0"/>
              </a:spcBef>
              <a:spcAft>
                <a:spcPts val="0"/>
              </a:spcAft>
              <a:buNone/>
            </a:pPr>
            <a:r>
              <a:t/>
            </a:r>
            <a:endParaRPr sz="2000">
              <a:solidFill>
                <a:srgbClr val="000000"/>
              </a:solidFill>
            </a:endParaRPr>
          </a:p>
          <a:p>
            <a:pPr indent="0" lvl="0" marL="457200" rtl="0">
              <a:spcBef>
                <a:spcPts val="0"/>
              </a:spcBef>
              <a:spcAft>
                <a:spcPts val="0"/>
              </a:spcAft>
              <a:buNone/>
            </a:pPr>
            <a:r>
              <a:rPr lang="en" sz="2000">
                <a:solidFill>
                  <a:srgbClr val="000000"/>
                </a:solidFill>
              </a:rPr>
              <a:t>Dutch colony in New York (New Amsterdam): “t’s” become “d’s” </a:t>
            </a:r>
            <a:endParaRPr sz="2000">
              <a:solidFill>
                <a:srgbClr val="000000"/>
              </a:solidFill>
            </a:endParaRPr>
          </a:p>
          <a:p>
            <a:pPr indent="0" lvl="0" marL="457200">
              <a:spcBef>
                <a:spcPts val="0"/>
              </a:spcBef>
              <a:spcAft>
                <a:spcPts val="0"/>
              </a:spcAft>
              <a:buNone/>
            </a:pPr>
            <a:r>
              <a:rPr lang="en" sz="2000">
                <a:solidFill>
                  <a:srgbClr val="000000"/>
                </a:solidFill>
              </a:rPr>
              <a:t>Jewish immigrants (Yiddish language) in 19th century </a:t>
            </a:r>
            <a:endParaRPr sz="2000">
              <a:solidFill>
                <a:srgbClr val="000000"/>
              </a:solidFill>
            </a:endParaRPr>
          </a:p>
          <a:p>
            <a:pPr indent="0" lvl="0" marL="457200" rtl="0">
              <a:spcBef>
                <a:spcPts val="0"/>
              </a:spcBef>
              <a:spcAft>
                <a:spcPts val="0"/>
              </a:spcAft>
              <a:buNone/>
            </a:pPr>
            <a:r>
              <a:t/>
            </a:r>
            <a:endParaRPr sz="2000">
              <a:solidFill>
                <a:srgbClr val="000000"/>
              </a:solidFill>
            </a:endParaRPr>
          </a:p>
          <a:p>
            <a:pPr indent="0" lvl="0" marL="457200" rtl="0">
              <a:spcBef>
                <a:spcPts val="0"/>
              </a:spcBef>
              <a:spcAft>
                <a:spcPts val="0"/>
              </a:spcAft>
              <a:buNone/>
            </a:pPr>
            <a:r>
              <a:t/>
            </a:r>
            <a:endParaRPr sz="2000">
              <a:solidFill>
                <a:srgbClr val="000000"/>
              </a:solidFill>
            </a:endParaRPr>
          </a:p>
          <a:p>
            <a:pPr indent="0" lvl="0" marL="457200" rtl="0">
              <a:spcBef>
                <a:spcPts val="0"/>
              </a:spcBef>
              <a:spcAft>
                <a:spcPts val="0"/>
              </a:spcAft>
              <a:buNone/>
            </a:pPr>
            <a:r>
              <a:rPr lang="en" sz="2000">
                <a:solidFill>
                  <a:srgbClr val="000000"/>
                </a:solidFill>
              </a:rPr>
              <a:t>Ex: “these, those, that” becomes “deese, dose, dat”</a:t>
            </a:r>
            <a:endParaRPr sz="2000">
              <a:solidFill>
                <a:srgbClr val="000000"/>
              </a:solidFill>
            </a:endParaRPr>
          </a:p>
          <a:p>
            <a:pPr indent="0" lvl="0" marL="457200">
              <a:spcBef>
                <a:spcPts val="0"/>
              </a:spcBef>
              <a:spcAft>
                <a:spcPts val="0"/>
              </a:spcAft>
              <a:buNone/>
            </a:pPr>
            <a:r>
              <a:rPr lang="en" sz="2000">
                <a:solidFill>
                  <a:srgbClr val="000000"/>
                </a:solidFill>
              </a:rPr>
              <a:t>Ex: “schmuck”, “kluz”, “What’s up?” and “get lost”</a:t>
            </a:r>
            <a:endParaRPr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Dialect Origins</a:t>
            </a:r>
            <a:endParaRPr/>
          </a:p>
        </p:txBody>
      </p:sp>
      <p:sp>
        <p:nvSpPr>
          <p:cNvPr id="123" name="Shape 123"/>
          <p:cNvSpPr txBox="1"/>
          <p:nvPr>
            <p:ph idx="1" type="body"/>
          </p:nvPr>
        </p:nvSpPr>
        <p:spPr>
          <a:xfrm>
            <a:off x="311700" y="1536633"/>
            <a:ext cx="8520600" cy="4555200"/>
          </a:xfrm>
          <a:prstGeom prst="rect">
            <a:avLst/>
          </a:prstGeom>
        </p:spPr>
        <p:txBody>
          <a:bodyPr anchorCtr="0" anchor="t" bIns="93500" lIns="93500" spcFirstLastPara="1" rIns="93500" wrap="square" tIns="93500">
            <a:noAutofit/>
          </a:bodyPr>
          <a:lstStyle/>
          <a:p>
            <a:pPr indent="-355600" lvl="0" marL="457200" rtl="0">
              <a:spcBef>
                <a:spcPts val="0"/>
              </a:spcBef>
              <a:spcAft>
                <a:spcPts val="0"/>
              </a:spcAft>
              <a:buClr>
                <a:srgbClr val="000000"/>
              </a:buClr>
              <a:buSzPts val="2000"/>
              <a:buAutoNum type="arabicPeriod" startAt="2"/>
            </a:pPr>
            <a:r>
              <a:rPr lang="en" sz="2000">
                <a:solidFill>
                  <a:srgbClr val="000000"/>
                </a:solidFill>
              </a:rPr>
              <a:t>Royalists in 1640s from the south/southwest England, settled in Virginia brought their south England drawl: “Ain’t” and “axed” </a:t>
            </a:r>
            <a:endParaRPr sz="2000">
              <a:solidFill>
                <a:srgbClr val="000000"/>
              </a:solidFill>
            </a:endParaRPr>
          </a:p>
          <a:p>
            <a:pPr indent="0" lvl="0" marL="0" rtl="0">
              <a:spcBef>
                <a:spcPts val="0"/>
              </a:spcBef>
              <a:spcAft>
                <a:spcPts val="0"/>
              </a:spcAft>
              <a:buNone/>
            </a:pPr>
            <a:r>
              <a:t/>
            </a:r>
            <a:endParaRPr sz="2000">
              <a:solidFill>
                <a:srgbClr val="000000"/>
              </a:solidFill>
            </a:endParaRPr>
          </a:p>
          <a:p>
            <a:pPr indent="-355600" lvl="0" marL="457200" rtl="0">
              <a:spcBef>
                <a:spcPts val="0"/>
              </a:spcBef>
              <a:spcAft>
                <a:spcPts val="0"/>
              </a:spcAft>
              <a:buClr>
                <a:srgbClr val="000000"/>
              </a:buClr>
              <a:buSzPts val="2000"/>
              <a:buAutoNum type="arabicPeriod" startAt="2"/>
            </a:pPr>
            <a:r>
              <a:rPr lang="en" sz="2000">
                <a:solidFill>
                  <a:srgbClr val="000000"/>
                </a:solidFill>
              </a:rPr>
              <a:t>Black English: slaves from West African tribes and whites couldn’t communicate so form a mixture called Pidgin or Creole </a:t>
            </a:r>
            <a:endParaRPr sz="2000">
              <a:solidFill>
                <a:srgbClr val="000000"/>
              </a:solidFill>
            </a:endParaRPr>
          </a:p>
          <a:p>
            <a:pPr indent="0" lvl="0" marL="0" rtl="0">
              <a:spcBef>
                <a:spcPts val="0"/>
              </a:spcBef>
              <a:spcAft>
                <a:spcPts val="0"/>
              </a:spcAft>
              <a:buNone/>
            </a:pPr>
            <a:r>
              <a:t/>
            </a:r>
            <a:endParaRPr sz="2000">
              <a:solidFill>
                <a:srgbClr val="000000"/>
              </a:solidFill>
            </a:endParaRPr>
          </a:p>
          <a:p>
            <a:pPr indent="0" lvl="0" marL="457200" rtl="0">
              <a:spcBef>
                <a:spcPts val="0"/>
              </a:spcBef>
              <a:spcAft>
                <a:spcPts val="0"/>
              </a:spcAft>
              <a:buNone/>
            </a:pPr>
            <a:r>
              <a:rPr lang="en" sz="2000">
                <a:solidFill>
                  <a:srgbClr val="000000"/>
                </a:solidFill>
              </a:rPr>
              <a:t>Aspects from West African Senegal and Bantu languages- loss of “to be” in sentences</a:t>
            </a:r>
            <a:endParaRPr sz="2000">
              <a:solidFill>
                <a:srgbClr val="000000"/>
              </a:solidFill>
            </a:endParaRPr>
          </a:p>
          <a:p>
            <a:pPr indent="0" lvl="0" marL="457200" rtl="0">
              <a:spcBef>
                <a:spcPts val="0"/>
              </a:spcBef>
              <a:spcAft>
                <a:spcPts val="0"/>
              </a:spcAft>
              <a:buNone/>
            </a:pPr>
            <a:r>
              <a:rPr lang="en" sz="2000">
                <a:solidFill>
                  <a:srgbClr val="000000"/>
                </a:solidFill>
              </a:rPr>
              <a:t>Ex: He workin’ versus He be workin’</a:t>
            </a:r>
            <a:endParaRPr sz="2000">
              <a:solidFill>
                <a:srgbClr val="000000"/>
              </a:solidFill>
            </a:endParaRPr>
          </a:p>
          <a:p>
            <a:pPr indent="0" lvl="0" marL="0" rtl="0">
              <a:spcBef>
                <a:spcPts val="0"/>
              </a:spcBef>
              <a:spcAft>
                <a:spcPts val="0"/>
              </a:spcAft>
              <a:buNone/>
            </a:pPr>
            <a:r>
              <a:t/>
            </a:r>
            <a:endParaRPr sz="2000">
              <a:solidFill>
                <a:srgbClr val="000000"/>
              </a:solidFill>
            </a:endParaRPr>
          </a:p>
          <a:p>
            <a:pPr indent="0" lvl="0" marL="0" rt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a:p>
            <a:pPr indent="0" lvl="0" marL="0" rtl="0" algn="r">
              <a:spcBef>
                <a:spcPts val="0"/>
              </a:spcBef>
              <a:spcAft>
                <a:spcPts val="0"/>
              </a:spcAft>
              <a:buNone/>
            </a:pPr>
            <a:r>
              <a:rPr lang="en" sz="1200"/>
              <a:t>(Western Washington University- Linguistics Department)</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521800"/>
            <a:ext cx="8520600" cy="8349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Dialect Origins</a:t>
            </a:r>
            <a:endParaRPr/>
          </a:p>
        </p:txBody>
      </p:sp>
      <p:sp>
        <p:nvSpPr>
          <p:cNvPr id="129" name="Shape 129"/>
          <p:cNvSpPr txBox="1"/>
          <p:nvPr>
            <p:ph idx="1" type="body"/>
          </p:nvPr>
        </p:nvSpPr>
        <p:spPr>
          <a:xfrm>
            <a:off x="155850" y="1521075"/>
            <a:ext cx="8832300" cy="4555200"/>
          </a:xfrm>
          <a:prstGeom prst="rect">
            <a:avLst/>
          </a:prstGeom>
        </p:spPr>
        <p:txBody>
          <a:bodyPr anchorCtr="0" anchor="t" bIns="93500" lIns="93500" spcFirstLastPara="1" rIns="93500" wrap="square" tIns="93500">
            <a:noAutofit/>
          </a:bodyPr>
          <a:lstStyle/>
          <a:p>
            <a:pPr indent="-355600" lvl="0" marL="457200" rtl="0">
              <a:spcBef>
                <a:spcPts val="0"/>
              </a:spcBef>
              <a:spcAft>
                <a:spcPts val="0"/>
              </a:spcAft>
              <a:buClr>
                <a:srgbClr val="000000"/>
              </a:buClr>
              <a:buSzPts val="2000"/>
              <a:buAutoNum type="arabicPeriod" startAt="4"/>
            </a:pPr>
            <a:r>
              <a:rPr lang="en" sz="2000">
                <a:solidFill>
                  <a:srgbClr val="000000"/>
                </a:solidFill>
                <a:highlight>
                  <a:srgbClr val="FFFFFF"/>
                </a:highlight>
              </a:rPr>
              <a:t>1700’s people from North Britain and Northern Ireland settled in Appalachian Mountains- "Scots-Irish" with Gaelic language</a:t>
            </a:r>
            <a:endParaRPr sz="2000">
              <a:solidFill>
                <a:srgbClr val="000000"/>
              </a:solidFill>
              <a:highlight>
                <a:srgbClr val="FFFFFF"/>
              </a:highlight>
            </a:endParaRPr>
          </a:p>
          <a:p>
            <a:pPr indent="0" lvl="0" marL="457200" rtl="0">
              <a:spcBef>
                <a:spcPts val="0"/>
              </a:spcBef>
              <a:spcAft>
                <a:spcPts val="0"/>
              </a:spcAft>
              <a:buNone/>
            </a:pPr>
            <a:r>
              <a:rPr lang="en" sz="2000">
                <a:solidFill>
                  <a:srgbClr val="000000"/>
                </a:solidFill>
                <a:highlight>
                  <a:srgbClr val="FFFFFF"/>
                </a:highlight>
              </a:rPr>
              <a:t>Double negatives: “not nobody”</a:t>
            </a:r>
            <a:endParaRPr sz="2000">
              <a:solidFill>
                <a:srgbClr val="000000"/>
              </a:solidFill>
              <a:highlight>
                <a:srgbClr val="FFFFFF"/>
              </a:highlight>
            </a:endParaRPr>
          </a:p>
          <a:p>
            <a:pPr indent="0" lvl="0" marL="457200" rtl="0">
              <a:spcBef>
                <a:spcPts val="0"/>
              </a:spcBef>
              <a:spcAft>
                <a:spcPts val="0"/>
              </a:spcAft>
              <a:buNone/>
            </a:pPr>
            <a:r>
              <a:rPr lang="en" sz="2000">
                <a:solidFill>
                  <a:srgbClr val="000000"/>
                </a:solidFill>
                <a:highlight>
                  <a:srgbClr val="FFFFFF"/>
                </a:highlight>
              </a:rPr>
              <a:t>Retention of preposition: “</a:t>
            </a:r>
            <a:r>
              <a:rPr i="1" lang="en" sz="2000">
                <a:solidFill>
                  <a:srgbClr val="000000"/>
                </a:solidFill>
                <a:highlight>
                  <a:srgbClr val="FFFFFF"/>
                </a:highlight>
              </a:rPr>
              <a:t>I'm a talking to you”</a:t>
            </a:r>
            <a:r>
              <a:rPr lang="en" sz="2000">
                <a:solidFill>
                  <a:srgbClr val="000000"/>
                </a:solidFill>
                <a:highlight>
                  <a:srgbClr val="FFFFFF"/>
                </a:highlight>
              </a:rPr>
              <a:t>. </a:t>
            </a:r>
            <a:endParaRPr sz="2000">
              <a:solidFill>
                <a:srgbClr val="000000"/>
              </a:solidFill>
              <a:highlight>
                <a:srgbClr val="FFFFFF"/>
              </a:highlight>
            </a:endParaRPr>
          </a:p>
          <a:p>
            <a:pPr indent="0" lvl="0" marL="0" rtl="0">
              <a:spcBef>
                <a:spcPts val="0"/>
              </a:spcBef>
              <a:spcAft>
                <a:spcPts val="0"/>
              </a:spcAft>
              <a:buNone/>
            </a:pPr>
            <a:r>
              <a:t/>
            </a:r>
            <a:endParaRPr sz="2000">
              <a:solidFill>
                <a:srgbClr val="000000"/>
              </a:solidFill>
              <a:highlight>
                <a:srgbClr val="FFFFFF"/>
              </a:highlight>
            </a:endParaRPr>
          </a:p>
          <a:p>
            <a:pPr indent="0" lvl="0" marL="0" rtl="0">
              <a:spcBef>
                <a:spcPts val="0"/>
              </a:spcBef>
              <a:spcAft>
                <a:spcPts val="0"/>
              </a:spcAft>
              <a:buNone/>
            </a:pPr>
            <a:r>
              <a:rPr lang="en" sz="2000">
                <a:solidFill>
                  <a:srgbClr val="000000"/>
                </a:solidFill>
                <a:highlight>
                  <a:schemeClr val="lt1"/>
                </a:highlight>
              </a:rPr>
              <a:t>5. 1675-1725 Quakers from North England and Wales to Delaware </a:t>
            </a:r>
            <a:endParaRPr sz="2000">
              <a:solidFill>
                <a:srgbClr val="000000"/>
              </a:solidFill>
              <a:highlight>
                <a:schemeClr val="lt1"/>
              </a:highlight>
            </a:endParaRPr>
          </a:p>
          <a:p>
            <a:pPr indent="457200" lvl="0" marL="0" rtl="0">
              <a:spcBef>
                <a:spcPts val="0"/>
              </a:spcBef>
              <a:spcAft>
                <a:spcPts val="0"/>
              </a:spcAft>
              <a:buNone/>
            </a:pPr>
            <a:r>
              <a:rPr lang="en" sz="2000">
                <a:solidFill>
                  <a:srgbClr val="000000"/>
                </a:solidFill>
                <a:highlight>
                  <a:schemeClr val="lt1"/>
                </a:highlight>
              </a:rPr>
              <a:t>Valley. </a:t>
            </a:r>
            <a:endParaRPr sz="2000">
              <a:solidFill>
                <a:srgbClr val="000000"/>
              </a:solidFill>
              <a:highlight>
                <a:schemeClr val="lt1"/>
              </a:highlight>
            </a:endParaRPr>
          </a:p>
          <a:p>
            <a:pPr indent="0" lvl="0" marL="457200" rtl="0">
              <a:spcBef>
                <a:spcPts val="0"/>
              </a:spcBef>
              <a:spcAft>
                <a:spcPts val="0"/>
              </a:spcAft>
              <a:buNone/>
            </a:pPr>
            <a:r>
              <a:rPr lang="en" sz="2000">
                <a:solidFill>
                  <a:srgbClr val="000000"/>
                </a:solidFill>
                <a:highlight>
                  <a:schemeClr val="lt1"/>
                </a:highlight>
              </a:rPr>
              <a:t>Pronunciation of a back rounded [Å]: same for “caught” and “cot”</a:t>
            </a:r>
            <a:endParaRPr i="1" sz="2000">
              <a:solidFill>
                <a:srgbClr val="000000"/>
              </a:solidFill>
              <a:highlight>
                <a:schemeClr val="lt1"/>
              </a:highlight>
            </a:endParaRPr>
          </a:p>
          <a:p>
            <a:pPr indent="457200" lvl="0" marL="0" rtl="0">
              <a:spcBef>
                <a:spcPts val="0"/>
              </a:spcBef>
              <a:spcAft>
                <a:spcPts val="0"/>
              </a:spcAft>
              <a:buNone/>
            </a:pPr>
            <a:r>
              <a:rPr lang="en" sz="2000">
                <a:solidFill>
                  <a:srgbClr val="000000"/>
                </a:solidFill>
                <a:highlight>
                  <a:schemeClr val="lt1"/>
                </a:highlight>
              </a:rPr>
              <a:t>Pronunciation of an “e” sound in “bad” and “sack”</a:t>
            </a:r>
            <a:endParaRPr sz="2000">
              <a:solidFill>
                <a:srgbClr val="000000"/>
              </a:solidFill>
              <a:highlight>
                <a:schemeClr val="lt1"/>
              </a:highlight>
            </a:endParaRPr>
          </a:p>
          <a:p>
            <a:pPr indent="0" lvl="0" marL="0" rtl="0">
              <a:spcBef>
                <a:spcPts val="0"/>
              </a:spcBef>
              <a:spcAft>
                <a:spcPts val="0"/>
              </a:spcAft>
              <a:buNone/>
            </a:pPr>
            <a:r>
              <a:t/>
            </a:r>
            <a:endParaRPr sz="2000">
              <a:solidFill>
                <a:srgbClr val="000000"/>
              </a:solidFill>
              <a:highlight>
                <a:schemeClr val="lt1"/>
              </a:highlight>
            </a:endParaRPr>
          </a:p>
          <a:p>
            <a:pPr indent="0" lvl="0" marL="0" rtl="0">
              <a:spcBef>
                <a:spcPts val="0"/>
              </a:spcBef>
              <a:spcAft>
                <a:spcPts val="0"/>
              </a:spcAft>
              <a:buNone/>
            </a:pPr>
            <a:r>
              <a:t/>
            </a:r>
            <a:endParaRPr>
              <a:solidFill>
                <a:srgbClr val="000000"/>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a:solidFill>
                <a:srgbClr val="000000"/>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a:solidFill>
                <a:srgbClr val="000000"/>
              </a:solidFill>
              <a:highlight>
                <a:srgbClr val="FFFFFF"/>
              </a:highlight>
              <a:latin typeface="Times New Roman"/>
              <a:ea typeface="Times New Roman"/>
              <a:cs typeface="Times New Roman"/>
              <a:sym typeface="Times New Roman"/>
            </a:endParaRPr>
          </a:p>
          <a:p>
            <a:pPr indent="0" lvl="0" marL="0" rtl="0" algn="r">
              <a:spcBef>
                <a:spcPts val="0"/>
              </a:spcBef>
              <a:spcAft>
                <a:spcPts val="0"/>
              </a:spcAft>
              <a:buNone/>
            </a:pPr>
            <a:r>
              <a:rPr lang="en" sz="1200"/>
              <a:t>(Western Washington University- Linguistics Department)</a:t>
            </a:r>
            <a:endParaRPr sz="1200"/>
          </a:p>
          <a:p>
            <a:pPr indent="0" lvl="0" marL="0" rtl="0">
              <a:spcBef>
                <a:spcPts val="0"/>
              </a:spcBef>
              <a:spcAft>
                <a:spcPts val="0"/>
              </a:spcAft>
              <a:buNone/>
            </a:pPr>
            <a:r>
              <a:t/>
            </a:r>
            <a:endParaRPr>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509550" y="1898500"/>
            <a:ext cx="8124900" cy="2397600"/>
          </a:xfrm>
          <a:prstGeom prst="rect">
            <a:avLst/>
          </a:prstGeom>
        </p:spPr>
        <p:txBody>
          <a:bodyPr anchorCtr="0" anchor="ctr" bIns="93500" lIns="93500" spcFirstLastPara="1" rIns="93500" wrap="square" tIns="93500">
            <a:noAutofit/>
          </a:bodyPr>
          <a:lstStyle/>
          <a:p>
            <a:pPr indent="0" lvl="0" marL="0" algn="ctr">
              <a:spcBef>
                <a:spcPts val="0"/>
              </a:spcBef>
              <a:spcAft>
                <a:spcPts val="0"/>
              </a:spcAft>
              <a:buNone/>
            </a:pPr>
            <a:r>
              <a:rPr b="1" lang="en" sz="3000">
                <a:solidFill>
                  <a:schemeClr val="accent2"/>
                </a:solidFill>
              </a:rPr>
              <a:t>What about American English Dialects Today?</a:t>
            </a:r>
            <a:endParaRPr b="1" sz="30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265500" y="556192"/>
            <a:ext cx="4045200" cy="2244900"/>
          </a:xfrm>
          <a:prstGeom prst="rect">
            <a:avLst/>
          </a:prstGeom>
        </p:spPr>
        <p:txBody>
          <a:bodyPr anchorCtr="0" anchor="b" bIns="93500" lIns="93500" spcFirstLastPara="1" rIns="93500" wrap="square" tIns="93500">
            <a:noAutofit/>
          </a:bodyPr>
          <a:lstStyle/>
          <a:p>
            <a:pPr indent="0" lvl="0" marL="0">
              <a:spcBef>
                <a:spcPts val="0"/>
              </a:spcBef>
              <a:spcAft>
                <a:spcPts val="0"/>
              </a:spcAft>
              <a:buNone/>
            </a:pPr>
            <a:r>
              <a:rPr b="1" lang="en"/>
              <a:t>Dialects Today</a:t>
            </a:r>
            <a:r>
              <a:rPr b="1" lang="en"/>
              <a:t>-</a:t>
            </a:r>
            <a:r>
              <a:rPr b="1" lang="en"/>
              <a:t> </a:t>
            </a:r>
            <a:r>
              <a:rPr b="1" lang="en"/>
              <a:t>Appalachian</a:t>
            </a:r>
            <a:endParaRPr b="1"/>
          </a:p>
        </p:txBody>
      </p:sp>
      <p:sp>
        <p:nvSpPr>
          <p:cNvPr id="140" name="Shape 140"/>
          <p:cNvSpPr txBox="1"/>
          <p:nvPr>
            <p:ph idx="1" type="subTitle"/>
          </p:nvPr>
        </p:nvSpPr>
        <p:spPr>
          <a:xfrm>
            <a:off x="265500" y="3291576"/>
            <a:ext cx="4045200" cy="1794000"/>
          </a:xfrm>
          <a:prstGeom prst="rect">
            <a:avLst/>
          </a:prstGeom>
        </p:spPr>
        <p:txBody>
          <a:bodyPr anchorCtr="0" anchor="t" bIns="93500" lIns="93500" spcFirstLastPara="1" rIns="93500" wrap="square" tIns="93500">
            <a:noAutofit/>
          </a:bodyPr>
          <a:lstStyle/>
          <a:p>
            <a:pPr indent="0" lvl="0" marL="0">
              <a:spcBef>
                <a:spcPts val="0"/>
              </a:spcBef>
              <a:spcAft>
                <a:spcPts val="0"/>
              </a:spcAft>
              <a:buNone/>
            </a:pPr>
            <a:r>
              <a:rPr lang="en"/>
              <a:t>Southern English </a:t>
            </a:r>
            <a:endParaRPr/>
          </a:p>
          <a:p>
            <a:pPr indent="0" lvl="0" marL="0">
              <a:spcBef>
                <a:spcPts val="0"/>
              </a:spcBef>
              <a:spcAft>
                <a:spcPts val="0"/>
              </a:spcAft>
              <a:buNone/>
            </a:pPr>
            <a:r>
              <a:rPr lang="en"/>
              <a:t>(Mountain Talk)</a:t>
            </a:r>
            <a:endParaRPr/>
          </a:p>
          <a:p>
            <a:pPr indent="0" lvl="0" marL="0">
              <a:spcBef>
                <a:spcPts val="0"/>
              </a:spcBef>
              <a:spcAft>
                <a:spcPts val="0"/>
              </a:spcAft>
              <a:buNone/>
            </a:pPr>
            <a:r>
              <a:t/>
            </a:r>
            <a:endParaRPr/>
          </a:p>
          <a:p>
            <a:pPr indent="0" lvl="0" marL="0">
              <a:spcBef>
                <a:spcPts val="0"/>
              </a:spcBef>
              <a:spcAft>
                <a:spcPts val="0"/>
              </a:spcAft>
              <a:buNone/>
            </a:pPr>
            <a:r>
              <a:rPr lang="en"/>
              <a:t>cot/caught</a:t>
            </a:r>
            <a:endParaRPr/>
          </a:p>
          <a:p>
            <a:pPr indent="0" lvl="0" marL="0">
              <a:spcBef>
                <a:spcPts val="0"/>
              </a:spcBef>
              <a:spcAft>
                <a:spcPts val="0"/>
              </a:spcAft>
              <a:buNone/>
            </a:pPr>
            <a:r>
              <a:rPr lang="en"/>
              <a:t>don/dawn</a:t>
            </a:r>
            <a:endParaRPr/>
          </a:p>
          <a:p>
            <a:pPr indent="0" lvl="0" marL="0">
              <a:spcBef>
                <a:spcPts val="0"/>
              </a:spcBef>
              <a:spcAft>
                <a:spcPts val="0"/>
              </a:spcAft>
              <a:buNone/>
            </a:pPr>
            <a:r>
              <a:rPr lang="en"/>
              <a:t>water/wooder</a:t>
            </a:r>
            <a:endParaRPr/>
          </a:p>
          <a:p>
            <a:pPr indent="0" lvl="0" marL="0">
              <a:spcBef>
                <a:spcPts val="0"/>
              </a:spcBef>
              <a:spcAft>
                <a:spcPts val="0"/>
              </a:spcAft>
              <a:buNone/>
            </a:pPr>
            <a:r>
              <a:rPr lang="en"/>
              <a:t>mary/merry/marry/murray</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https://www.youtube.com/watch?v=eXghKHHzlXQ</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descr="Excerpt from the documentary Mountain Talk. http://www.talkingnc.com Narrator: Gary Carden. http://www.tannerywhistle.net" id="141" name="Shape 141" title="Appalachian Mountain Talk">
            <a:hlinkClick r:id="rId3"/>
          </p:cNvPr>
          <p:cNvSpPr/>
          <p:nvPr/>
        </p:nvSpPr>
        <p:spPr>
          <a:xfrm>
            <a:off x="4743075" y="1831138"/>
            <a:ext cx="4260976" cy="3195725"/>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