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0287000" cy="12852400"/>
  <p:notesSz cx="6858000" cy="9144000"/>
  <p:embeddedFontLst>
    <p:embeddedFont>
      <p:font typeface="Proxima Nova Bold" charset="1" panose="02000506030000020004"/>
      <p:regular r:id="rId11"/>
    </p:embeddedFont>
    <p:embeddedFont>
      <p:font typeface="Montaser Arabic" charset="1" panose="00000500000000000000"/>
      <p:regular r:id="rId12"/>
    </p:embeddedFont>
    <p:embeddedFont>
      <p:font typeface="Montaser Arabic Bold" charset="1" panose="00000800000000000000"/>
      <p:regular r:id="rId13"/>
    </p:embeddedFont>
    <p:embeddedFont>
      <p:font typeface="Poppins" charset="1" panose="00000500000000000000"/>
      <p:regular r:id="rId14"/>
    </p:embeddedFont>
    <p:embeddedFont>
      <p:font typeface="Poppins Bold" charset="1" panose="0000080000000000000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jpeg" Type="http://schemas.openxmlformats.org/officeDocument/2006/relationships/image"/><Relationship Id="rId8" Target="../media/image7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8.pn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1.png" Type="http://schemas.openxmlformats.org/officeDocument/2006/relationships/image"/><Relationship Id="rId7" Target="../media/image1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8.pn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3.png" Type="http://schemas.openxmlformats.org/officeDocument/2006/relationships/image"/><Relationship Id="rId7" Target="../media/image14.png" Type="http://schemas.openxmlformats.org/officeDocument/2006/relationships/image"/><Relationship Id="rId8" Target="../media/image1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8.png" Type="http://schemas.openxmlformats.org/officeDocument/2006/relationships/image"/><Relationship Id="rId4" Target="../media/image16.png" Type="http://schemas.openxmlformats.org/officeDocument/2006/relationships/image"/><Relationship Id="rId5" Target="../media/image9.png" Type="http://schemas.openxmlformats.org/officeDocument/2006/relationships/image"/><Relationship Id="rId6" Target="../media/image10.svg" Type="http://schemas.openxmlformats.org/officeDocument/2006/relationships/image"/><Relationship Id="rId7" Target="../media/image15.png" Type="http://schemas.openxmlformats.org/officeDocument/2006/relationships/image"/><Relationship Id="rId8" Target="../media/image1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8.pn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6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285875" y="0"/>
            <a:ext cx="12858750" cy="12858750"/>
          </a:xfrm>
          <a:custGeom>
            <a:avLst/>
            <a:gdLst/>
            <a:ahLst/>
            <a:cxnLst/>
            <a:rect r="r" b="b" t="t" l="l"/>
            <a:pathLst>
              <a:path h="12858750" w="12858750">
                <a:moveTo>
                  <a:pt x="0" y="0"/>
                </a:moveTo>
                <a:lnTo>
                  <a:pt x="12858750" y="0"/>
                </a:lnTo>
                <a:lnTo>
                  <a:pt x="12858750" y="12858750"/>
                </a:lnTo>
                <a:lnTo>
                  <a:pt x="0" y="12858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666" t="0" r="-16666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5400000">
            <a:off x="1799168" y="-4694676"/>
            <a:ext cx="6688665" cy="10287000"/>
            <a:chOff x="0" y="0"/>
            <a:chExt cx="1761624" cy="270933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761624" cy="2709333"/>
            </a:xfrm>
            <a:custGeom>
              <a:avLst/>
              <a:gdLst/>
              <a:ahLst/>
              <a:cxnLst/>
              <a:rect r="r" b="b" t="t" l="l"/>
              <a:pathLst>
                <a:path h="2709333" w="1761624">
                  <a:moveTo>
                    <a:pt x="0" y="0"/>
                  </a:moveTo>
                  <a:lnTo>
                    <a:pt x="1761624" y="0"/>
                  </a:lnTo>
                  <a:lnTo>
                    <a:pt x="1761624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true">
              <a:gsLst>
                <a:gs pos="0">
                  <a:srgbClr val="000000">
                    <a:alpha val="10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1761624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-5400000">
            <a:off x="1799168" y="7266426"/>
            <a:ext cx="6688665" cy="10287000"/>
            <a:chOff x="0" y="0"/>
            <a:chExt cx="1761624" cy="270933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761624" cy="2709333"/>
            </a:xfrm>
            <a:custGeom>
              <a:avLst/>
              <a:gdLst/>
              <a:ahLst/>
              <a:cxnLst/>
              <a:rect r="r" b="b" t="t" l="l"/>
              <a:pathLst>
                <a:path h="2709333" w="1761624">
                  <a:moveTo>
                    <a:pt x="0" y="0"/>
                  </a:moveTo>
                  <a:lnTo>
                    <a:pt x="1761624" y="0"/>
                  </a:lnTo>
                  <a:lnTo>
                    <a:pt x="1761624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true">
              <a:gsLst>
                <a:gs pos="0">
                  <a:srgbClr val="000000">
                    <a:alpha val="10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0"/>
            </a:gra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761624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-8864076">
            <a:off x="-4119807" y="-1179419"/>
            <a:ext cx="11008602" cy="11008602"/>
          </a:xfrm>
          <a:custGeom>
            <a:avLst/>
            <a:gdLst/>
            <a:ahLst/>
            <a:cxnLst/>
            <a:rect r="r" b="b" t="t" l="l"/>
            <a:pathLst>
              <a:path h="11008602" w="11008602">
                <a:moveTo>
                  <a:pt x="0" y="0"/>
                </a:moveTo>
                <a:lnTo>
                  <a:pt x="11008602" y="0"/>
                </a:lnTo>
                <a:lnTo>
                  <a:pt x="11008602" y="11008602"/>
                </a:lnTo>
                <a:lnTo>
                  <a:pt x="0" y="110086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9804353">
            <a:off x="6781651" y="8076629"/>
            <a:ext cx="5771835" cy="5771835"/>
          </a:xfrm>
          <a:custGeom>
            <a:avLst/>
            <a:gdLst/>
            <a:ahLst/>
            <a:cxnLst/>
            <a:rect r="r" b="b" t="t" l="l"/>
            <a:pathLst>
              <a:path h="5771835" w="5771835">
                <a:moveTo>
                  <a:pt x="0" y="0"/>
                </a:moveTo>
                <a:lnTo>
                  <a:pt x="5771834" y="0"/>
                </a:lnTo>
                <a:lnTo>
                  <a:pt x="5771834" y="5771835"/>
                </a:lnTo>
                <a:lnTo>
                  <a:pt x="0" y="57718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8864076">
            <a:off x="-5332488" y="-939783"/>
            <a:ext cx="11008602" cy="11008602"/>
          </a:xfrm>
          <a:custGeom>
            <a:avLst/>
            <a:gdLst/>
            <a:ahLst/>
            <a:cxnLst/>
            <a:rect r="r" b="b" t="t" l="l"/>
            <a:pathLst>
              <a:path h="11008602" w="11008602">
                <a:moveTo>
                  <a:pt x="0" y="0"/>
                </a:moveTo>
                <a:lnTo>
                  <a:pt x="11008602" y="0"/>
                </a:lnTo>
                <a:lnTo>
                  <a:pt x="11008602" y="11008602"/>
                </a:lnTo>
                <a:lnTo>
                  <a:pt x="0" y="110086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6999347">
            <a:off x="7538172" y="8833151"/>
            <a:ext cx="4258792" cy="4258792"/>
          </a:xfrm>
          <a:custGeom>
            <a:avLst/>
            <a:gdLst/>
            <a:ahLst/>
            <a:cxnLst/>
            <a:rect r="r" b="b" t="t" l="l"/>
            <a:pathLst>
              <a:path h="4258792" w="4258792">
                <a:moveTo>
                  <a:pt x="0" y="0"/>
                </a:moveTo>
                <a:lnTo>
                  <a:pt x="4258792" y="0"/>
                </a:lnTo>
                <a:lnTo>
                  <a:pt x="4258792" y="4258792"/>
                </a:lnTo>
                <a:lnTo>
                  <a:pt x="0" y="42587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3270573" y="7211927"/>
            <a:ext cx="117085" cy="724707"/>
            <a:chOff x="0" y="0"/>
            <a:chExt cx="18581" cy="11501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8581" cy="115010"/>
            </a:xfrm>
            <a:custGeom>
              <a:avLst/>
              <a:gdLst/>
              <a:ahLst/>
              <a:cxnLst/>
              <a:rect r="r" b="b" t="t" l="l"/>
              <a:pathLst>
                <a:path h="115010" w="18581">
                  <a:moveTo>
                    <a:pt x="0" y="0"/>
                  </a:moveTo>
                  <a:lnTo>
                    <a:pt x="18581" y="0"/>
                  </a:lnTo>
                  <a:lnTo>
                    <a:pt x="18581" y="115010"/>
                  </a:lnTo>
                  <a:lnTo>
                    <a:pt x="0" y="11501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18581" cy="1531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028700" y="6645964"/>
            <a:ext cx="1913922" cy="1913922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sp>
        <p:nvSpPr>
          <p:cNvPr name="Freeform 18" id="18"/>
          <p:cNvSpPr/>
          <p:nvPr/>
        </p:nvSpPr>
        <p:spPr>
          <a:xfrm flipH="false" flipV="false" rot="0">
            <a:off x="3715607" y="6645964"/>
            <a:ext cx="1915470" cy="1913922"/>
          </a:xfrm>
          <a:custGeom>
            <a:avLst/>
            <a:gdLst/>
            <a:ahLst/>
            <a:cxnLst/>
            <a:rect r="r" b="b" t="t" l="l"/>
            <a:pathLst>
              <a:path h="1913922" w="1915470">
                <a:moveTo>
                  <a:pt x="0" y="0"/>
                </a:moveTo>
                <a:lnTo>
                  <a:pt x="1915470" y="0"/>
                </a:lnTo>
                <a:lnTo>
                  <a:pt x="1915470" y="1913923"/>
                </a:lnTo>
                <a:lnTo>
                  <a:pt x="0" y="191392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1028700" y="3493674"/>
            <a:ext cx="8229600" cy="14983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31"/>
              </a:lnSpc>
            </a:pPr>
            <a:r>
              <a:rPr lang="en-US" sz="6399" b="true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COLLEGIATE</a:t>
            </a:r>
          </a:p>
          <a:p>
            <a:pPr algn="l">
              <a:lnSpc>
                <a:spcPts val="5631"/>
              </a:lnSpc>
            </a:pPr>
            <a:r>
              <a:rPr lang="en-US" b="true" sz="6399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CONFERENCE SERIES</a:t>
            </a:r>
          </a:p>
        </p:txBody>
      </p:sp>
      <p:sp>
        <p:nvSpPr>
          <p:cNvPr name="AutoShape 20" id="20"/>
          <p:cNvSpPr/>
          <p:nvPr/>
        </p:nvSpPr>
        <p:spPr>
          <a:xfrm rot="0">
            <a:off x="1028700" y="9379037"/>
            <a:ext cx="3652135" cy="1358039"/>
          </a:xfrm>
          <a:prstGeom prst="rect">
            <a:avLst/>
          </a:prstGeom>
          <a:gradFill rotWithShape="true">
            <a:gsLst>
              <a:gs pos="0">
                <a:srgbClr val="000000">
                  <a:alpha val="100000"/>
                </a:srgbClr>
              </a:gs>
              <a:gs pos="100000">
                <a:srgbClr val="065000">
                  <a:alpha val="100000"/>
                </a:srgbClr>
              </a:gs>
            </a:gsLst>
            <a:lin ang="0"/>
          </a:gradFill>
          <a:ln cap="rnd">
            <a:noFill/>
            <a:prstDash val="solid"/>
            <a:round/>
          </a:ln>
        </p:spPr>
      </p:sp>
      <p:sp>
        <p:nvSpPr>
          <p:cNvPr name="AutoShape 21" id="21"/>
          <p:cNvSpPr/>
          <p:nvPr/>
        </p:nvSpPr>
        <p:spPr>
          <a:xfrm rot="0">
            <a:off x="5402889" y="5065797"/>
            <a:ext cx="3855411" cy="760065"/>
          </a:xfrm>
          <a:prstGeom prst="rect">
            <a:avLst/>
          </a:prstGeom>
          <a:gradFill rotWithShape="true">
            <a:gsLst>
              <a:gs pos="0">
                <a:srgbClr val="065000">
                  <a:alpha val="100000"/>
                </a:srgbClr>
              </a:gs>
              <a:gs pos="100000">
                <a:srgbClr val="000000">
                  <a:alpha val="100000"/>
                </a:srgbClr>
              </a:gs>
            </a:gsLst>
            <a:lin ang="0"/>
          </a:gradFill>
          <a:ln cap="rnd">
            <a:noFill/>
            <a:prstDash val="solid"/>
            <a:round/>
          </a:ln>
        </p:spPr>
      </p:sp>
      <p:sp>
        <p:nvSpPr>
          <p:cNvPr name="TextBox 22" id="22"/>
          <p:cNvSpPr txBox="true"/>
          <p:nvPr/>
        </p:nvSpPr>
        <p:spPr>
          <a:xfrm rot="0">
            <a:off x="1459509" y="9705438"/>
            <a:ext cx="2790516" cy="6766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68"/>
              </a:lnSpc>
            </a:pPr>
            <a:r>
              <a:rPr lang="en-US" sz="2035">
                <a:solidFill>
                  <a:srgbClr val="FFFFFF"/>
                </a:solidFill>
                <a:latin typeface="Montaser Arabic"/>
                <a:ea typeface="Montaser Arabic"/>
                <a:cs typeface="Montaser Arabic"/>
                <a:sym typeface="Montaser Arabic"/>
              </a:rPr>
              <a:t>SWIPE TO VIEW</a:t>
            </a:r>
          </a:p>
          <a:p>
            <a:pPr algn="l">
              <a:lnSpc>
                <a:spcPts val="2768"/>
              </a:lnSpc>
            </a:pPr>
            <a:r>
              <a:rPr lang="en-US" sz="2035">
                <a:solidFill>
                  <a:srgbClr val="FFFFFF"/>
                </a:solidFill>
                <a:latin typeface="Montaser Arabic"/>
                <a:ea typeface="Montaser Arabic"/>
                <a:cs typeface="Montaser Arabic"/>
                <a:sym typeface="Montaser Arabic"/>
              </a:rPr>
              <a:t>THE FULL SCHEDULE</a:t>
            </a:r>
          </a:p>
        </p:txBody>
      </p:sp>
      <p:grpSp>
        <p:nvGrpSpPr>
          <p:cNvPr name="Group 23" id="23"/>
          <p:cNvGrpSpPr/>
          <p:nvPr/>
        </p:nvGrpSpPr>
        <p:grpSpPr>
          <a:xfrm rot="0">
            <a:off x="5054696" y="9895849"/>
            <a:ext cx="1469005" cy="324414"/>
            <a:chOff x="0" y="0"/>
            <a:chExt cx="2300317" cy="5080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215900"/>
              <a:ext cx="2004407" cy="76200"/>
            </a:xfrm>
            <a:custGeom>
              <a:avLst/>
              <a:gdLst/>
              <a:ahLst/>
              <a:cxnLst/>
              <a:rect r="r" b="b" t="t" l="l"/>
              <a:pathLst>
                <a:path h="76200" w="2004407">
                  <a:moveTo>
                    <a:pt x="0" y="0"/>
                  </a:moveTo>
                  <a:lnTo>
                    <a:pt x="2004407" y="0"/>
                  </a:lnTo>
                  <a:lnTo>
                    <a:pt x="2004407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1925667" y="1270"/>
              <a:ext cx="374650" cy="505460"/>
            </a:xfrm>
            <a:custGeom>
              <a:avLst/>
              <a:gdLst/>
              <a:ahLst/>
              <a:cxnLst/>
              <a:rect r="r" b="b" t="t" l="l"/>
              <a:pathLst>
                <a:path h="505460" w="37465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26" id="26"/>
          <p:cNvSpPr txBox="true"/>
          <p:nvPr/>
        </p:nvSpPr>
        <p:spPr>
          <a:xfrm rot="0">
            <a:off x="5723138" y="5186153"/>
            <a:ext cx="3214914" cy="4622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b="true" sz="2714" spc="171">
                <a:solidFill>
                  <a:srgbClr val="FFFFFF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2026 SEASON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65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285875" y="0"/>
            <a:ext cx="12858750" cy="12858750"/>
          </a:xfrm>
          <a:custGeom>
            <a:avLst/>
            <a:gdLst/>
            <a:ahLst/>
            <a:cxnLst/>
            <a:rect r="r" b="b" t="t" l="l"/>
            <a:pathLst>
              <a:path h="12858750" w="12858750">
                <a:moveTo>
                  <a:pt x="0" y="0"/>
                </a:moveTo>
                <a:lnTo>
                  <a:pt x="12858750" y="0"/>
                </a:lnTo>
                <a:lnTo>
                  <a:pt x="12858750" y="12858750"/>
                </a:lnTo>
                <a:lnTo>
                  <a:pt x="0" y="12858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666" t="0" r="-16666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5400000">
            <a:off x="1799168" y="-4694676"/>
            <a:ext cx="6688665" cy="10287000"/>
            <a:chOff x="0" y="0"/>
            <a:chExt cx="1761624" cy="270933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761624" cy="2709333"/>
            </a:xfrm>
            <a:custGeom>
              <a:avLst/>
              <a:gdLst/>
              <a:ahLst/>
              <a:cxnLst/>
              <a:rect r="r" b="b" t="t" l="l"/>
              <a:pathLst>
                <a:path h="2709333" w="1761624">
                  <a:moveTo>
                    <a:pt x="0" y="0"/>
                  </a:moveTo>
                  <a:lnTo>
                    <a:pt x="1761624" y="0"/>
                  </a:lnTo>
                  <a:lnTo>
                    <a:pt x="1761624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true">
              <a:gsLst>
                <a:gs pos="0">
                  <a:srgbClr val="000000">
                    <a:alpha val="10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1761624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-5400000">
            <a:off x="1799168" y="7266426"/>
            <a:ext cx="6688665" cy="10287000"/>
            <a:chOff x="0" y="0"/>
            <a:chExt cx="1761624" cy="270933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761624" cy="2709333"/>
            </a:xfrm>
            <a:custGeom>
              <a:avLst/>
              <a:gdLst/>
              <a:ahLst/>
              <a:cxnLst/>
              <a:rect r="r" b="b" t="t" l="l"/>
              <a:pathLst>
                <a:path h="2709333" w="1761624">
                  <a:moveTo>
                    <a:pt x="0" y="0"/>
                  </a:moveTo>
                  <a:lnTo>
                    <a:pt x="1761624" y="0"/>
                  </a:lnTo>
                  <a:lnTo>
                    <a:pt x="1761624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true">
              <a:gsLst>
                <a:gs pos="0">
                  <a:srgbClr val="000000">
                    <a:alpha val="10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0"/>
            </a:gra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761624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552434" y="1028700"/>
            <a:ext cx="9137898" cy="10801350"/>
            <a:chOff x="0" y="0"/>
            <a:chExt cx="2467886" cy="291713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467886" cy="2917136"/>
            </a:xfrm>
            <a:custGeom>
              <a:avLst/>
              <a:gdLst/>
              <a:ahLst/>
              <a:cxnLst/>
              <a:rect r="r" b="b" t="t" l="l"/>
              <a:pathLst>
                <a:path h="2917136" w="2467886">
                  <a:moveTo>
                    <a:pt x="44056" y="0"/>
                  </a:moveTo>
                  <a:lnTo>
                    <a:pt x="2423830" y="0"/>
                  </a:lnTo>
                  <a:cubicBezTo>
                    <a:pt x="2448161" y="0"/>
                    <a:pt x="2467886" y="19725"/>
                    <a:pt x="2467886" y="44056"/>
                  </a:cubicBezTo>
                  <a:lnTo>
                    <a:pt x="2467886" y="2873080"/>
                  </a:lnTo>
                  <a:cubicBezTo>
                    <a:pt x="2467886" y="2897412"/>
                    <a:pt x="2448161" y="2917136"/>
                    <a:pt x="2423830" y="2917136"/>
                  </a:cubicBezTo>
                  <a:lnTo>
                    <a:pt x="44056" y="2917136"/>
                  </a:lnTo>
                  <a:cubicBezTo>
                    <a:pt x="19725" y="2917136"/>
                    <a:pt x="0" y="2897412"/>
                    <a:pt x="0" y="2873080"/>
                  </a:cubicBezTo>
                  <a:lnTo>
                    <a:pt x="0" y="44056"/>
                  </a:lnTo>
                  <a:cubicBezTo>
                    <a:pt x="0" y="19725"/>
                    <a:pt x="19725" y="0"/>
                    <a:pt x="44056" y="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2467886" cy="29742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508000" y="4393797"/>
            <a:ext cx="7357208" cy="976914"/>
            <a:chOff x="0" y="0"/>
            <a:chExt cx="2034069" cy="27009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034069" cy="270090"/>
            </a:xfrm>
            <a:custGeom>
              <a:avLst/>
              <a:gdLst/>
              <a:ahLst/>
              <a:cxnLst/>
              <a:rect r="r" b="b" t="t" l="l"/>
              <a:pathLst>
                <a:path h="270090" w="2034069">
                  <a:moveTo>
                    <a:pt x="105229" y="0"/>
                  </a:moveTo>
                  <a:lnTo>
                    <a:pt x="1928840" y="0"/>
                  </a:lnTo>
                  <a:cubicBezTo>
                    <a:pt x="1956749" y="0"/>
                    <a:pt x="1983514" y="11087"/>
                    <a:pt x="2003249" y="30821"/>
                  </a:cubicBezTo>
                  <a:cubicBezTo>
                    <a:pt x="2022983" y="50555"/>
                    <a:pt x="2034069" y="77321"/>
                    <a:pt x="2034069" y="105229"/>
                  </a:cubicBezTo>
                  <a:lnTo>
                    <a:pt x="2034069" y="164861"/>
                  </a:lnTo>
                  <a:cubicBezTo>
                    <a:pt x="2034069" y="192770"/>
                    <a:pt x="2022983" y="219535"/>
                    <a:pt x="2003249" y="239269"/>
                  </a:cubicBezTo>
                  <a:cubicBezTo>
                    <a:pt x="1983514" y="259004"/>
                    <a:pt x="1956749" y="270090"/>
                    <a:pt x="1928840" y="270090"/>
                  </a:cubicBezTo>
                  <a:lnTo>
                    <a:pt x="105229" y="270090"/>
                  </a:lnTo>
                  <a:cubicBezTo>
                    <a:pt x="77321" y="270090"/>
                    <a:pt x="50555" y="259004"/>
                    <a:pt x="30821" y="239269"/>
                  </a:cubicBezTo>
                  <a:cubicBezTo>
                    <a:pt x="11087" y="219535"/>
                    <a:pt x="0" y="192770"/>
                    <a:pt x="0" y="164861"/>
                  </a:cubicBezTo>
                  <a:lnTo>
                    <a:pt x="0" y="105229"/>
                  </a:lnTo>
                  <a:cubicBezTo>
                    <a:pt x="0" y="77321"/>
                    <a:pt x="11087" y="50555"/>
                    <a:pt x="30821" y="30821"/>
                  </a:cubicBezTo>
                  <a:cubicBezTo>
                    <a:pt x="50555" y="11087"/>
                    <a:pt x="77321" y="0"/>
                    <a:pt x="10522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57150"/>
              <a:ext cx="2034069" cy="3272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508000" y="5658353"/>
            <a:ext cx="7357208" cy="976914"/>
            <a:chOff x="0" y="0"/>
            <a:chExt cx="2034069" cy="27009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034069" cy="270090"/>
            </a:xfrm>
            <a:custGeom>
              <a:avLst/>
              <a:gdLst/>
              <a:ahLst/>
              <a:cxnLst/>
              <a:rect r="r" b="b" t="t" l="l"/>
              <a:pathLst>
                <a:path h="270090" w="2034069">
                  <a:moveTo>
                    <a:pt x="105229" y="0"/>
                  </a:moveTo>
                  <a:lnTo>
                    <a:pt x="1928840" y="0"/>
                  </a:lnTo>
                  <a:cubicBezTo>
                    <a:pt x="1956749" y="0"/>
                    <a:pt x="1983514" y="11087"/>
                    <a:pt x="2003249" y="30821"/>
                  </a:cubicBezTo>
                  <a:cubicBezTo>
                    <a:pt x="2022983" y="50555"/>
                    <a:pt x="2034069" y="77321"/>
                    <a:pt x="2034069" y="105229"/>
                  </a:cubicBezTo>
                  <a:lnTo>
                    <a:pt x="2034069" y="164861"/>
                  </a:lnTo>
                  <a:cubicBezTo>
                    <a:pt x="2034069" y="192770"/>
                    <a:pt x="2022983" y="219535"/>
                    <a:pt x="2003249" y="239269"/>
                  </a:cubicBezTo>
                  <a:cubicBezTo>
                    <a:pt x="1983514" y="259004"/>
                    <a:pt x="1956749" y="270090"/>
                    <a:pt x="1928840" y="270090"/>
                  </a:cubicBezTo>
                  <a:lnTo>
                    <a:pt x="105229" y="270090"/>
                  </a:lnTo>
                  <a:cubicBezTo>
                    <a:pt x="77321" y="270090"/>
                    <a:pt x="50555" y="259004"/>
                    <a:pt x="30821" y="239269"/>
                  </a:cubicBezTo>
                  <a:cubicBezTo>
                    <a:pt x="11087" y="219535"/>
                    <a:pt x="0" y="192770"/>
                    <a:pt x="0" y="164861"/>
                  </a:cubicBezTo>
                  <a:lnTo>
                    <a:pt x="0" y="105229"/>
                  </a:lnTo>
                  <a:cubicBezTo>
                    <a:pt x="0" y="77321"/>
                    <a:pt x="11087" y="50555"/>
                    <a:pt x="30821" y="30821"/>
                  </a:cubicBezTo>
                  <a:cubicBezTo>
                    <a:pt x="50555" y="11087"/>
                    <a:pt x="77321" y="0"/>
                    <a:pt x="10522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57150"/>
              <a:ext cx="2034069" cy="3272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4724687" y="4363330"/>
            <a:ext cx="877339" cy="1016906"/>
            <a:chOff x="0" y="0"/>
            <a:chExt cx="242560" cy="281147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242560" cy="281147"/>
            </a:xfrm>
            <a:custGeom>
              <a:avLst/>
              <a:gdLst/>
              <a:ahLst/>
              <a:cxnLst/>
              <a:rect r="r" b="b" t="t" l="l"/>
              <a:pathLst>
                <a:path h="281147" w="242560">
                  <a:moveTo>
                    <a:pt x="0" y="0"/>
                  </a:moveTo>
                  <a:lnTo>
                    <a:pt x="242560" y="0"/>
                  </a:lnTo>
                  <a:lnTo>
                    <a:pt x="242560" y="281147"/>
                  </a:lnTo>
                  <a:lnTo>
                    <a:pt x="0" y="281147"/>
                  </a:lnTo>
                  <a:close/>
                </a:path>
              </a:pathLst>
            </a:custGeom>
            <a:solidFill>
              <a:srgbClr val="065000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57150"/>
              <a:ext cx="242560" cy="3382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4724687" y="5627886"/>
            <a:ext cx="877339" cy="1016906"/>
            <a:chOff x="0" y="0"/>
            <a:chExt cx="242560" cy="281147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242560" cy="281147"/>
            </a:xfrm>
            <a:custGeom>
              <a:avLst/>
              <a:gdLst/>
              <a:ahLst/>
              <a:cxnLst/>
              <a:rect r="r" b="b" t="t" l="l"/>
              <a:pathLst>
                <a:path h="281147" w="242560">
                  <a:moveTo>
                    <a:pt x="0" y="0"/>
                  </a:moveTo>
                  <a:lnTo>
                    <a:pt x="242560" y="0"/>
                  </a:lnTo>
                  <a:lnTo>
                    <a:pt x="242560" y="281147"/>
                  </a:lnTo>
                  <a:lnTo>
                    <a:pt x="0" y="281147"/>
                  </a:lnTo>
                  <a:close/>
                </a:path>
              </a:pathLst>
            </a:custGeom>
            <a:solidFill>
              <a:srgbClr val="065000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57150"/>
              <a:ext cx="242560" cy="3382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1318273" y="4393797"/>
            <a:ext cx="976914" cy="976914"/>
            <a:chOff x="0" y="0"/>
            <a:chExt cx="812800" cy="8128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34EAC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1318273" y="5658353"/>
            <a:ext cx="976914" cy="976914"/>
            <a:chOff x="0" y="0"/>
            <a:chExt cx="812800" cy="8128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34EAC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1297331" y="4393797"/>
            <a:ext cx="1018798" cy="976914"/>
            <a:chOff x="0" y="0"/>
            <a:chExt cx="812800" cy="779384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812800" cy="779384"/>
            </a:xfrm>
            <a:custGeom>
              <a:avLst/>
              <a:gdLst/>
              <a:ahLst/>
              <a:cxnLst/>
              <a:rect r="r" b="b" t="t" l="l"/>
              <a:pathLst>
                <a:path h="779384" w="812800">
                  <a:moveTo>
                    <a:pt x="406400" y="0"/>
                  </a:moveTo>
                  <a:cubicBezTo>
                    <a:pt x="181951" y="0"/>
                    <a:pt x="0" y="174471"/>
                    <a:pt x="0" y="389692"/>
                  </a:cubicBezTo>
                  <a:cubicBezTo>
                    <a:pt x="0" y="604913"/>
                    <a:pt x="181951" y="779384"/>
                    <a:pt x="406400" y="779384"/>
                  </a:cubicBezTo>
                  <a:cubicBezTo>
                    <a:pt x="630849" y="779384"/>
                    <a:pt x="812800" y="604913"/>
                    <a:pt x="812800" y="389692"/>
                  </a:cubicBezTo>
                  <a:cubicBezTo>
                    <a:pt x="812800" y="17447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0" t="-2143" r="0" b="-2143"/>
              </a:stretch>
            </a:blipFill>
          </p:spPr>
        </p:sp>
      </p:grpSp>
      <p:grpSp>
        <p:nvGrpSpPr>
          <p:cNvPr name="Group 32" id="32"/>
          <p:cNvGrpSpPr/>
          <p:nvPr/>
        </p:nvGrpSpPr>
        <p:grpSpPr>
          <a:xfrm rot="0">
            <a:off x="1297331" y="5658353"/>
            <a:ext cx="1018798" cy="976914"/>
            <a:chOff x="0" y="0"/>
            <a:chExt cx="812800" cy="779384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812800" cy="779384"/>
            </a:xfrm>
            <a:custGeom>
              <a:avLst/>
              <a:gdLst/>
              <a:ahLst/>
              <a:cxnLst/>
              <a:rect r="r" b="b" t="t" l="l"/>
              <a:pathLst>
                <a:path h="779384" w="812800">
                  <a:moveTo>
                    <a:pt x="406400" y="0"/>
                  </a:moveTo>
                  <a:cubicBezTo>
                    <a:pt x="181951" y="0"/>
                    <a:pt x="0" y="174471"/>
                    <a:pt x="0" y="389692"/>
                  </a:cubicBezTo>
                  <a:cubicBezTo>
                    <a:pt x="0" y="604913"/>
                    <a:pt x="181951" y="779384"/>
                    <a:pt x="406400" y="779384"/>
                  </a:cubicBezTo>
                  <a:cubicBezTo>
                    <a:pt x="630849" y="779384"/>
                    <a:pt x="812800" y="604913"/>
                    <a:pt x="812800" y="389692"/>
                  </a:cubicBezTo>
                  <a:cubicBezTo>
                    <a:pt x="812800" y="17447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0" t="-2143" r="0" b="-2143"/>
              </a:stretch>
            </a:blipFill>
          </p:spPr>
        </p:sp>
      </p:grpSp>
      <p:sp>
        <p:nvSpPr>
          <p:cNvPr name="Freeform 34" id="34"/>
          <p:cNvSpPr/>
          <p:nvPr/>
        </p:nvSpPr>
        <p:spPr>
          <a:xfrm flipH="false" flipV="false" rot="-10800000">
            <a:off x="8921803" y="10359564"/>
            <a:ext cx="209534" cy="369222"/>
          </a:xfrm>
          <a:custGeom>
            <a:avLst/>
            <a:gdLst/>
            <a:ahLst/>
            <a:cxnLst/>
            <a:rect r="r" b="b" t="t" l="l"/>
            <a:pathLst>
              <a:path h="369222" w="209534">
                <a:moveTo>
                  <a:pt x="0" y="0"/>
                </a:moveTo>
                <a:lnTo>
                  <a:pt x="209534" y="0"/>
                </a:lnTo>
                <a:lnTo>
                  <a:pt x="209534" y="369222"/>
                </a:lnTo>
                <a:lnTo>
                  <a:pt x="0" y="3692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1297331" y="10359564"/>
            <a:ext cx="209534" cy="369222"/>
          </a:xfrm>
          <a:custGeom>
            <a:avLst/>
            <a:gdLst/>
            <a:ahLst/>
            <a:cxnLst/>
            <a:rect r="r" b="b" t="t" l="l"/>
            <a:pathLst>
              <a:path h="369222" w="209534">
                <a:moveTo>
                  <a:pt x="0" y="0"/>
                </a:moveTo>
                <a:lnTo>
                  <a:pt x="209534" y="0"/>
                </a:lnTo>
                <a:lnTo>
                  <a:pt x="209534" y="369222"/>
                </a:lnTo>
                <a:lnTo>
                  <a:pt x="0" y="3692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6" id="36"/>
          <p:cNvGrpSpPr/>
          <p:nvPr/>
        </p:nvGrpSpPr>
        <p:grpSpPr>
          <a:xfrm rot="0">
            <a:off x="8007772" y="4393797"/>
            <a:ext cx="1018798" cy="976914"/>
            <a:chOff x="0" y="0"/>
            <a:chExt cx="1358398" cy="1302552"/>
          </a:xfrm>
        </p:grpSpPr>
        <p:grpSp>
          <p:nvGrpSpPr>
            <p:cNvPr name="Group 37" id="37"/>
            <p:cNvGrpSpPr/>
            <p:nvPr/>
          </p:nvGrpSpPr>
          <p:grpSpPr>
            <a:xfrm rot="0">
              <a:off x="0" y="0"/>
              <a:ext cx="1358398" cy="1302552"/>
              <a:chOff x="0" y="0"/>
              <a:chExt cx="812800" cy="779384"/>
            </a:xfrm>
          </p:grpSpPr>
          <p:sp>
            <p:nvSpPr>
              <p:cNvPr name="Freeform 38" id="38"/>
              <p:cNvSpPr/>
              <p:nvPr/>
            </p:nvSpPr>
            <p:spPr>
              <a:xfrm flipH="false" flipV="false" rot="0">
                <a:off x="0" y="0"/>
                <a:ext cx="812800" cy="779384"/>
              </a:xfrm>
              <a:custGeom>
                <a:avLst/>
                <a:gdLst/>
                <a:ahLst/>
                <a:cxnLst/>
                <a:rect r="r" b="b" t="t" l="l"/>
                <a:pathLst>
                  <a:path h="779384" w="812800">
                    <a:moveTo>
                      <a:pt x="406400" y="0"/>
                    </a:moveTo>
                    <a:cubicBezTo>
                      <a:pt x="181951" y="0"/>
                      <a:pt x="0" y="174471"/>
                      <a:pt x="0" y="389692"/>
                    </a:cubicBezTo>
                    <a:cubicBezTo>
                      <a:pt x="0" y="604913"/>
                      <a:pt x="181951" y="779384"/>
                      <a:pt x="406400" y="779384"/>
                    </a:cubicBezTo>
                    <a:cubicBezTo>
                      <a:pt x="630849" y="779384"/>
                      <a:pt x="812800" y="604913"/>
                      <a:pt x="812800" y="389692"/>
                    </a:cubicBezTo>
                    <a:cubicBezTo>
                      <a:pt x="812800" y="17447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A1A32"/>
              </a:solidFill>
            </p:spPr>
          </p:sp>
        </p:grpSp>
        <p:sp>
          <p:nvSpPr>
            <p:cNvPr name="Freeform 39" id="39"/>
            <p:cNvSpPr/>
            <p:nvPr/>
          </p:nvSpPr>
          <p:spPr>
            <a:xfrm flipH="false" flipV="false" rot="0">
              <a:off x="177215" y="250643"/>
              <a:ext cx="1003967" cy="801266"/>
            </a:xfrm>
            <a:custGeom>
              <a:avLst/>
              <a:gdLst/>
              <a:ahLst/>
              <a:cxnLst/>
              <a:rect r="r" b="b" t="t" l="l"/>
              <a:pathLst>
                <a:path h="801266" w="1003967">
                  <a:moveTo>
                    <a:pt x="0" y="0"/>
                  </a:moveTo>
                  <a:lnTo>
                    <a:pt x="1003968" y="0"/>
                  </a:lnTo>
                  <a:lnTo>
                    <a:pt x="1003968" y="801266"/>
                  </a:lnTo>
                  <a:lnTo>
                    <a:pt x="0" y="8012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3729" t="-17301" r="-3834" b="-17474"/>
              </a:stretch>
            </a:blipFill>
          </p:spPr>
        </p:sp>
      </p:grpSp>
      <p:grpSp>
        <p:nvGrpSpPr>
          <p:cNvPr name="Group 40" id="40"/>
          <p:cNvGrpSpPr/>
          <p:nvPr/>
        </p:nvGrpSpPr>
        <p:grpSpPr>
          <a:xfrm rot="0">
            <a:off x="8007772" y="5652645"/>
            <a:ext cx="1018798" cy="967389"/>
            <a:chOff x="0" y="0"/>
            <a:chExt cx="1358398" cy="1289852"/>
          </a:xfrm>
        </p:grpSpPr>
        <p:grpSp>
          <p:nvGrpSpPr>
            <p:cNvPr name="Group 41" id="41"/>
            <p:cNvGrpSpPr/>
            <p:nvPr/>
          </p:nvGrpSpPr>
          <p:grpSpPr>
            <a:xfrm rot="0">
              <a:off x="0" y="0"/>
              <a:ext cx="1358398" cy="1289852"/>
              <a:chOff x="0" y="0"/>
              <a:chExt cx="812800" cy="771785"/>
            </a:xfrm>
          </p:grpSpPr>
          <p:sp>
            <p:nvSpPr>
              <p:cNvPr name="Freeform 42" id="42"/>
              <p:cNvSpPr/>
              <p:nvPr/>
            </p:nvSpPr>
            <p:spPr>
              <a:xfrm flipH="false" flipV="false" rot="0">
                <a:off x="0" y="0"/>
                <a:ext cx="812800" cy="771785"/>
              </a:xfrm>
              <a:custGeom>
                <a:avLst/>
                <a:gdLst/>
                <a:ahLst/>
                <a:cxnLst/>
                <a:rect r="r" b="b" t="t" l="l"/>
                <a:pathLst>
                  <a:path h="771785" w="812800">
                    <a:moveTo>
                      <a:pt x="406400" y="0"/>
                    </a:moveTo>
                    <a:cubicBezTo>
                      <a:pt x="181951" y="0"/>
                      <a:pt x="0" y="172770"/>
                      <a:pt x="0" y="385893"/>
                    </a:cubicBezTo>
                    <a:cubicBezTo>
                      <a:pt x="0" y="599015"/>
                      <a:pt x="181951" y="771785"/>
                      <a:pt x="406400" y="771785"/>
                    </a:cubicBezTo>
                    <a:cubicBezTo>
                      <a:pt x="630849" y="771785"/>
                      <a:pt x="812800" y="599015"/>
                      <a:pt x="812800" y="385893"/>
                    </a:cubicBezTo>
                    <a:cubicBezTo>
                      <a:pt x="812800" y="172770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1259E"/>
              </a:solidFill>
            </p:spPr>
          </p:sp>
        </p:grpSp>
        <p:sp>
          <p:nvSpPr>
            <p:cNvPr name="Freeform 43" id="43"/>
            <p:cNvSpPr/>
            <p:nvPr/>
          </p:nvSpPr>
          <p:spPr>
            <a:xfrm flipH="false" flipV="false" rot="0">
              <a:off x="124973" y="171043"/>
              <a:ext cx="1078722" cy="974627"/>
            </a:xfrm>
            <a:custGeom>
              <a:avLst/>
              <a:gdLst/>
              <a:ahLst/>
              <a:cxnLst/>
              <a:rect r="r" b="b" t="t" l="l"/>
              <a:pathLst>
                <a:path h="974627" w="1078722">
                  <a:moveTo>
                    <a:pt x="0" y="0"/>
                  </a:moveTo>
                  <a:lnTo>
                    <a:pt x="1078722" y="0"/>
                  </a:lnTo>
                  <a:lnTo>
                    <a:pt x="1078722" y="974627"/>
                  </a:lnTo>
                  <a:lnTo>
                    <a:pt x="0" y="9746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-5484" r="-723" b="-5996"/>
              </a:stretch>
            </a:blipFill>
          </p:spPr>
        </p:sp>
      </p:grpSp>
      <p:sp>
        <p:nvSpPr>
          <p:cNvPr name="TextBox 44" id="44"/>
          <p:cNvSpPr txBox="true"/>
          <p:nvPr/>
        </p:nvSpPr>
        <p:spPr>
          <a:xfrm rot="0">
            <a:off x="923805" y="3821535"/>
            <a:ext cx="8483623" cy="368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WEEK OF FEBRUARY 1</a:t>
            </a: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ST</a:t>
            </a: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(WEEK 1)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4959942" y="4626658"/>
            <a:ext cx="406829" cy="423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34"/>
              </a:lnSpc>
            </a:pPr>
            <a:r>
              <a:rPr lang="en-US" sz="2381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VS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4959942" y="5891214"/>
            <a:ext cx="406829" cy="423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34"/>
              </a:lnSpc>
            </a:pPr>
            <a:r>
              <a:rPr lang="en-US" sz="2381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VS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2756934" y="4578724"/>
            <a:ext cx="1180505" cy="559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b="true" sz="16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UMBC</a:t>
            </a:r>
          </a:p>
          <a:p>
            <a:pPr algn="ctr">
              <a:lnSpc>
                <a:spcPts val="2240"/>
              </a:lnSpc>
            </a:pPr>
            <a:r>
              <a:rPr lang="en-US" b="true" sz="16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RETRIEVERS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2756934" y="5843280"/>
            <a:ext cx="1180505" cy="559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b="true" sz="16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UMBC</a:t>
            </a:r>
          </a:p>
          <a:p>
            <a:pPr algn="ctr">
              <a:lnSpc>
                <a:spcPts val="2240"/>
              </a:lnSpc>
            </a:pPr>
            <a:r>
              <a:rPr lang="en-US" b="true" sz="16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RETRIEVERS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5731440" y="4578724"/>
            <a:ext cx="2235994" cy="559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b="true" sz="16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SOUTHEAST MISSOURI</a:t>
            </a:r>
          </a:p>
          <a:p>
            <a:pPr algn="ctr">
              <a:lnSpc>
                <a:spcPts val="2240"/>
              </a:lnSpc>
            </a:pPr>
            <a:r>
              <a:rPr lang="en-US" b="true" sz="16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STATE REDHAWKS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5889198" y="5981393"/>
            <a:ext cx="1920478" cy="2832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b="true" sz="16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SFA LUMBERJACKS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1216196" y="2881938"/>
            <a:ext cx="7810374" cy="469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b="true" sz="3500" spc="700">
                <a:solidFill>
                  <a:srgbClr val="FFFFFF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NON-CONFERENCE PLAY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285875" y="0"/>
            <a:ext cx="12858750" cy="12858750"/>
          </a:xfrm>
          <a:custGeom>
            <a:avLst/>
            <a:gdLst/>
            <a:ahLst/>
            <a:cxnLst/>
            <a:rect r="r" b="b" t="t" l="l"/>
            <a:pathLst>
              <a:path h="12858750" w="12858750">
                <a:moveTo>
                  <a:pt x="0" y="0"/>
                </a:moveTo>
                <a:lnTo>
                  <a:pt x="12858750" y="0"/>
                </a:lnTo>
                <a:lnTo>
                  <a:pt x="12858750" y="12858750"/>
                </a:lnTo>
                <a:lnTo>
                  <a:pt x="0" y="12858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666" t="0" r="-16666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5400000">
            <a:off x="1799168" y="-4694676"/>
            <a:ext cx="6688665" cy="10287000"/>
            <a:chOff x="0" y="0"/>
            <a:chExt cx="1761624" cy="270933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761624" cy="2709333"/>
            </a:xfrm>
            <a:custGeom>
              <a:avLst/>
              <a:gdLst/>
              <a:ahLst/>
              <a:cxnLst/>
              <a:rect r="r" b="b" t="t" l="l"/>
              <a:pathLst>
                <a:path h="2709333" w="1761624">
                  <a:moveTo>
                    <a:pt x="0" y="0"/>
                  </a:moveTo>
                  <a:lnTo>
                    <a:pt x="1761624" y="0"/>
                  </a:lnTo>
                  <a:lnTo>
                    <a:pt x="1761624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true">
              <a:gsLst>
                <a:gs pos="0">
                  <a:srgbClr val="000000">
                    <a:alpha val="10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1761624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-5400000">
            <a:off x="1799168" y="7266426"/>
            <a:ext cx="6688665" cy="10287000"/>
            <a:chOff x="0" y="0"/>
            <a:chExt cx="1761624" cy="270933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761624" cy="2709333"/>
            </a:xfrm>
            <a:custGeom>
              <a:avLst/>
              <a:gdLst/>
              <a:ahLst/>
              <a:cxnLst/>
              <a:rect r="r" b="b" t="t" l="l"/>
              <a:pathLst>
                <a:path h="2709333" w="1761624">
                  <a:moveTo>
                    <a:pt x="0" y="0"/>
                  </a:moveTo>
                  <a:lnTo>
                    <a:pt x="1761624" y="0"/>
                  </a:lnTo>
                  <a:lnTo>
                    <a:pt x="1761624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true">
              <a:gsLst>
                <a:gs pos="0">
                  <a:srgbClr val="000000">
                    <a:alpha val="10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0"/>
            </a:gra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761624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574551" y="1028700"/>
            <a:ext cx="9137898" cy="10801350"/>
            <a:chOff x="0" y="0"/>
            <a:chExt cx="2467886" cy="291713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467886" cy="2917136"/>
            </a:xfrm>
            <a:custGeom>
              <a:avLst/>
              <a:gdLst/>
              <a:ahLst/>
              <a:cxnLst/>
              <a:rect r="r" b="b" t="t" l="l"/>
              <a:pathLst>
                <a:path h="2917136" w="2467886">
                  <a:moveTo>
                    <a:pt x="44056" y="0"/>
                  </a:moveTo>
                  <a:lnTo>
                    <a:pt x="2423830" y="0"/>
                  </a:lnTo>
                  <a:cubicBezTo>
                    <a:pt x="2448161" y="0"/>
                    <a:pt x="2467886" y="19725"/>
                    <a:pt x="2467886" y="44056"/>
                  </a:cubicBezTo>
                  <a:lnTo>
                    <a:pt x="2467886" y="2873080"/>
                  </a:lnTo>
                  <a:cubicBezTo>
                    <a:pt x="2467886" y="2897412"/>
                    <a:pt x="2448161" y="2917136"/>
                    <a:pt x="2423830" y="2917136"/>
                  </a:cubicBezTo>
                  <a:lnTo>
                    <a:pt x="44056" y="2917136"/>
                  </a:lnTo>
                  <a:cubicBezTo>
                    <a:pt x="19725" y="2917136"/>
                    <a:pt x="0" y="2897412"/>
                    <a:pt x="0" y="2873080"/>
                  </a:cubicBezTo>
                  <a:lnTo>
                    <a:pt x="0" y="44056"/>
                  </a:lnTo>
                  <a:cubicBezTo>
                    <a:pt x="0" y="19725"/>
                    <a:pt x="19725" y="0"/>
                    <a:pt x="44056" y="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2467886" cy="29742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508000" y="4393797"/>
            <a:ext cx="7357208" cy="976914"/>
            <a:chOff x="0" y="0"/>
            <a:chExt cx="2034069" cy="27009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034069" cy="270090"/>
            </a:xfrm>
            <a:custGeom>
              <a:avLst/>
              <a:gdLst/>
              <a:ahLst/>
              <a:cxnLst/>
              <a:rect r="r" b="b" t="t" l="l"/>
              <a:pathLst>
                <a:path h="270090" w="2034069">
                  <a:moveTo>
                    <a:pt x="105229" y="0"/>
                  </a:moveTo>
                  <a:lnTo>
                    <a:pt x="1928840" y="0"/>
                  </a:lnTo>
                  <a:cubicBezTo>
                    <a:pt x="1956749" y="0"/>
                    <a:pt x="1983514" y="11087"/>
                    <a:pt x="2003249" y="30821"/>
                  </a:cubicBezTo>
                  <a:cubicBezTo>
                    <a:pt x="2022983" y="50555"/>
                    <a:pt x="2034069" y="77321"/>
                    <a:pt x="2034069" y="105229"/>
                  </a:cubicBezTo>
                  <a:lnTo>
                    <a:pt x="2034069" y="164861"/>
                  </a:lnTo>
                  <a:cubicBezTo>
                    <a:pt x="2034069" y="192770"/>
                    <a:pt x="2022983" y="219535"/>
                    <a:pt x="2003249" y="239269"/>
                  </a:cubicBezTo>
                  <a:cubicBezTo>
                    <a:pt x="1983514" y="259004"/>
                    <a:pt x="1956749" y="270090"/>
                    <a:pt x="1928840" y="270090"/>
                  </a:cubicBezTo>
                  <a:lnTo>
                    <a:pt x="105229" y="270090"/>
                  </a:lnTo>
                  <a:cubicBezTo>
                    <a:pt x="77321" y="270090"/>
                    <a:pt x="50555" y="259004"/>
                    <a:pt x="30821" y="239269"/>
                  </a:cubicBezTo>
                  <a:cubicBezTo>
                    <a:pt x="11087" y="219535"/>
                    <a:pt x="0" y="192770"/>
                    <a:pt x="0" y="164861"/>
                  </a:cubicBezTo>
                  <a:lnTo>
                    <a:pt x="0" y="105229"/>
                  </a:lnTo>
                  <a:cubicBezTo>
                    <a:pt x="0" y="77321"/>
                    <a:pt x="11087" y="50555"/>
                    <a:pt x="30821" y="30821"/>
                  </a:cubicBezTo>
                  <a:cubicBezTo>
                    <a:pt x="50555" y="11087"/>
                    <a:pt x="77321" y="0"/>
                    <a:pt x="10522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57150"/>
              <a:ext cx="2034069" cy="3272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4724687" y="4373801"/>
            <a:ext cx="877339" cy="1016906"/>
            <a:chOff x="0" y="0"/>
            <a:chExt cx="242560" cy="28114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42560" cy="281147"/>
            </a:xfrm>
            <a:custGeom>
              <a:avLst/>
              <a:gdLst/>
              <a:ahLst/>
              <a:cxnLst/>
              <a:rect r="r" b="b" t="t" l="l"/>
              <a:pathLst>
                <a:path h="281147" w="242560">
                  <a:moveTo>
                    <a:pt x="0" y="0"/>
                  </a:moveTo>
                  <a:lnTo>
                    <a:pt x="242560" y="0"/>
                  </a:lnTo>
                  <a:lnTo>
                    <a:pt x="242560" y="281147"/>
                  </a:lnTo>
                  <a:lnTo>
                    <a:pt x="0" y="281147"/>
                  </a:lnTo>
                  <a:close/>
                </a:path>
              </a:pathLst>
            </a:custGeom>
            <a:solidFill>
              <a:srgbClr val="065000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57150"/>
              <a:ext cx="242560" cy="3382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318273" y="4393797"/>
            <a:ext cx="976914" cy="976914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34EAC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1297331" y="4393797"/>
            <a:ext cx="1018798" cy="976914"/>
            <a:chOff x="0" y="0"/>
            <a:chExt cx="812800" cy="779384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12800" cy="779384"/>
            </a:xfrm>
            <a:custGeom>
              <a:avLst/>
              <a:gdLst/>
              <a:ahLst/>
              <a:cxnLst/>
              <a:rect r="r" b="b" t="t" l="l"/>
              <a:pathLst>
                <a:path h="779384" w="812800">
                  <a:moveTo>
                    <a:pt x="406400" y="0"/>
                  </a:moveTo>
                  <a:cubicBezTo>
                    <a:pt x="181951" y="0"/>
                    <a:pt x="0" y="174471"/>
                    <a:pt x="0" y="389692"/>
                  </a:cubicBezTo>
                  <a:cubicBezTo>
                    <a:pt x="0" y="604913"/>
                    <a:pt x="181951" y="779384"/>
                    <a:pt x="406400" y="779384"/>
                  </a:cubicBezTo>
                  <a:cubicBezTo>
                    <a:pt x="630849" y="779384"/>
                    <a:pt x="812800" y="604913"/>
                    <a:pt x="812800" y="389692"/>
                  </a:cubicBezTo>
                  <a:cubicBezTo>
                    <a:pt x="812800" y="17447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0" t="-2143" r="0" b="-2143"/>
              </a:stretch>
            </a:blipFill>
          </p:spPr>
        </p:sp>
      </p:grpSp>
      <p:sp>
        <p:nvSpPr>
          <p:cNvPr name="Freeform 23" id="23"/>
          <p:cNvSpPr/>
          <p:nvPr/>
        </p:nvSpPr>
        <p:spPr>
          <a:xfrm flipH="false" flipV="false" rot="-10800000">
            <a:off x="8817036" y="10359564"/>
            <a:ext cx="209534" cy="369222"/>
          </a:xfrm>
          <a:custGeom>
            <a:avLst/>
            <a:gdLst/>
            <a:ahLst/>
            <a:cxnLst/>
            <a:rect r="r" b="b" t="t" l="l"/>
            <a:pathLst>
              <a:path h="369222" w="209534">
                <a:moveTo>
                  <a:pt x="0" y="0"/>
                </a:moveTo>
                <a:lnTo>
                  <a:pt x="209534" y="0"/>
                </a:lnTo>
                <a:lnTo>
                  <a:pt x="209534" y="369222"/>
                </a:lnTo>
                <a:lnTo>
                  <a:pt x="0" y="3692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318273" y="10359564"/>
            <a:ext cx="209534" cy="369222"/>
          </a:xfrm>
          <a:custGeom>
            <a:avLst/>
            <a:gdLst/>
            <a:ahLst/>
            <a:cxnLst/>
            <a:rect r="r" b="b" t="t" l="l"/>
            <a:pathLst>
              <a:path h="369222" w="209534">
                <a:moveTo>
                  <a:pt x="0" y="0"/>
                </a:moveTo>
                <a:lnTo>
                  <a:pt x="209534" y="0"/>
                </a:lnTo>
                <a:lnTo>
                  <a:pt x="209534" y="369222"/>
                </a:lnTo>
                <a:lnTo>
                  <a:pt x="0" y="3692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5" id="25"/>
          <p:cNvGrpSpPr/>
          <p:nvPr/>
        </p:nvGrpSpPr>
        <p:grpSpPr>
          <a:xfrm rot="0">
            <a:off x="1508000" y="6370500"/>
            <a:ext cx="7357208" cy="976914"/>
            <a:chOff x="0" y="0"/>
            <a:chExt cx="2034069" cy="27009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2034069" cy="270090"/>
            </a:xfrm>
            <a:custGeom>
              <a:avLst/>
              <a:gdLst/>
              <a:ahLst/>
              <a:cxnLst/>
              <a:rect r="r" b="b" t="t" l="l"/>
              <a:pathLst>
                <a:path h="270090" w="2034069">
                  <a:moveTo>
                    <a:pt x="105229" y="0"/>
                  </a:moveTo>
                  <a:lnTo>
                    <a:pt x="1928840" y="0"/>
                  </a:lnTo>
                  <a:cubicBezTo>
                    <a:pt x="1956749" y="0"/>
                    <a:pt x="1983514" y="11087"/>
                    <a:pt x="2003249" y="30821"/>
                  </a:cubicBezTo>
                  <a:cubicBezTo>
                    <a:pt x="2022983" y="50555"/>
                    <a:pt x="2034069" y="77321"/>
                    <a:pt x="2034069" y="105229"/>
                  </a:cubicBezTo>
                  <a:lnTo>
                    <a:pt x="2034069" y="164861"/>
                  </a:lnTo>
                  <a:cubicBezTo>
                    <a:pt x="2034069" y="192770"/>
                    <a:pt x="2022983" y="219535"/>
                    <a:pt x="2003249" y="239269"/>
                  </a:cubicBezTo>
                  <a:cubicBezTo>
                    <a:pt x="1983514" y="259004"/>
                    <a:pt x="1956749" y="270090"/>
                    <a:pt x="1928840" y="270090"/>
                  </a:cubicBezTo>
                  <a:lnTo>
                    <a:pt x="105229" y="270090"/>
                  </a:lnTo>
                  <a:cubicBezTo>
                    <a:pt x="77321" y="270090"/>
                    <a:pt x="50555" y="259004"/>
                    <a:pt x="30821" y="239269"/>
                  </a:cubicBezTo>
                  <a:cubicBezTo>
                    <a:pt x="11087" y="219535"/>
                    <a:pt x="0" y="192770"/>
                    <a:pt x="0" y="164861"/>
                  </a:cubicBezTo>
                  <a:lnTo>
                    <a:pt x="0" y="105229"/>
                  </a:lnTo>
                  <a:cubicBezTo>
                    <a:pt x="0" y="77321"/>
                    <a:pt x="11087" y="50555"/>
                    <a:pt x="30821" y="30821"/>
                  </a:cubicBezTo>
                  <a:cubicBezTo>
                    <a:pt x="50555" y="11087"/>
                    <a:pt x="77321" y="0"/>
                    <a:pt x="10522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57150"/>
              <a:ext cx="2034069" cy="3272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1508000" y="7619686"/>
            <a:ext cx="7357208" cy="976914"/>
            <a:chOff x="0" y="0"/>
            <a:chExt cx="2034069" cy="27009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2034069" cy="270090"/>
            </a:xfrm>
            <a:custGeom>
              <a:avLst/>
              <a:gdLst/>
              <a:ahLst/>
              <a:cxnLst/>
              <a:rect r="r" b="b" t="t" l="l"/>
              <a:pathLst>
                <a:path h="270090" w="2034069">
                  <a:moveTo>
                    <a:pt x="105229" y="0"/>
                  </a:moveTo>
                  <a:lnTo>
                    <a:pt x="1928840" y="0"/>
                  </a:lnTo>
                  <a:cubicBezTo>
                    <a:pt x="1956749" y="0"/>
                    <a:pt x="1983514" y="11087"/>
                    <a:pt x="2003249" y="30821"/>
                  </a:cubicBezTo>
                  <a:cubicBezTo>
                    <a:pt x="2022983" y="50555"/>
                    <a:pt x="2034069" y="77321"/>
                    <a:pt x="2034069" y="105229"/>
                  </a:cubicBezTo>
                  <a:lnTo>
                    <a:pt x="2034069" y="164861"/>
                  </a:lnTo>
                  <a:cubicBezTo>
                    <a:pt x="2034069" y="192770"/>
                    <a:pt x="2022983" y="219535"/>
                    <a:pt x="2003249" y="239269"/>
                  </a:cubicBezTo>
                  <a:cubicBezTo>
                    <a:pt x="1983514" y="259004"/>
                    <a:pt x="1956749" y="270090"/>
                    <a:pt x="1928840" y="270090"/>
                  </a:cubicBezTo>
                  <a:lnTo>
                    <a:pt x="105229" y="270090"/>
                  </a:lnTo>
                  <a:cubicBezTo>
                    <a:pt x="77321" y="270090"/>
                    <a:pt x="50555" y="259004"/>
                    <a:pt x="30821" y="239269"/>
                  </a:cubicBezTo>
                  <a:cubicBezTo>
                    <a:pt x="11087" y="219535"/>
                    <a:pt x="0" y="192770"/>
                    <a:pt x="0" y="164861"/>
                  </a:cubicBezTo>
                  <a:lnTo>
                    <a:pt x="0" y="105229"/>
                  </a:lnTo>
                  <a:cubicBezTo>
                    <a:pt x="0" y="77321"/>
                    <a:pt x="11087" y="50555"/>
                    <a:pt x="30821" y="30821"/>
                  </a:cubicBezTo>
                  <a:cubicBezTo>
                    <a:pt x="50555" y="11087"/>
                    <a:pt x="77321" y="0"/>
                    <a:pt x="10522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0" y="-57150"/>
              <a:ext cx="2034069" cy="3272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4726948" y="6350503"/>
            <a:ext cx="877339" cy="1016906"/>
            <a:chOff x="0" y="0"/>
            <a:chExt cx="242560" cy="281147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242560" cy="281147"/>
            </a:xfrm>
            <a:custGeom>
              <a:avLst/>
              <a:gdLst/>
              <a:ahLst/>
              <a:cxnLst/>
              <a:rect r="r" b="b" t="t" l="l"/>
              <a:pathLst>
                <a:path h="281147" w="242560">
                  <a:moveTo>
                    <a:pt x="0" y="0"/>
                  </a:moveTo>
                  <a:lnTo>
                    <a:pt x="242560" y="0"/>
                  </a:lnTo>
                  <a:lnTo>
                    <a:pt x="242560" y="281147"/>
                  </a:lnTo>
                  <a:lnTo>
                    <a:pt x="0" y="281147"/>
                  </a:lnTo>
                  <a:close/>
                </a:path>
              </a:pathLst>
            </a:custGeom>
            <a:solidFill>
              <a:srgbClr val="065000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57150"/>
              <a:ext cx="242560" cy="3382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4726948" y="7599690"/>
            <a:ext cx="877339" cy="1016906"/>
            <a:chOff x="0" y="0"/>
            <a:chExt cx="242560" cy="281147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242560" cy="281147"/>
            </a:xfrm>
            <a:custGeom>
              <a:avLst/>
              <a:gdLst/>
              <a:ahLst/>
              <a:cxnLst/>
              <a:rect r="r" b="b" t="t" l="l"/>
              <a:pathLst>
                <a:path h="281147" w="242560">
                  <a:moveTo>
                    <a:pt x="0" y="0"/>
                  </a:moveTo>
                  <a:lnTo>
                    <a:pt x="242560" y="0"/>
                  </a:lnTo>
                  <a:lnTo>
                    <a:pt x="242560" y="281147"/>
                  </a:lnTo>
                  <a:lnTo>
                    <a:pt x="0" y="281147"/>
                  </a:lnTo>
                  <a:close/>
                </a:path>
              </a:pathLst>
            </a:custGeom>
            <a:solidFill>
              <a:srgbClr val="065000"/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0" y="-57150"/>
              <a:ext cx="242560" cy="3382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1318273" y="6355130"/>
            <a:ext cx="976914" cy="976914"/>
            <a:chOff x="0" y="0"/>
            <a:chExt cx="812800" cy="81280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34EAC"/>
            </a:solidFill>
          </p:spPr>
        </p:sp>
        <p:sp>
          <p:nvSpPr>
            <p:cNvPr name="TextBox 39" id="39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0" id="40"/>
          <p:cNvGrpSpPr/>
          <p:nvPr/>
        </p:nvGrpSpPr>
        <p:grpSpPr>
          <a:xfrm rot="0">
            <a:off x="1318273" y="7619686"/>
            <a:ext cx="976914" cy="976914"/>
            <a:chOff x="0" y="0"/>
            <a:chExt cx="812800" cy="812800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34EAC"/>
            </a:solidFill>
          </p:spPr>
        </p:sp>
        <p:sp>
          <p:nvSpPr>
            <p:cNvPr name="TextBox 42" id="42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3" id="43"/>
          <p:cNvGrpSpPr/>
          <p:nvPr/>
        </p:nvGrpSpPr>
        <p:grpSpPr>
          <a:xfrm rot="0">
            <a:off x="1297331" y="6370500"/>
            <a:ext cx="1018798" cy="976914"/>
            <a:chOff x="0" y="0"/>
            <a:chExt cx="812800" cy="779384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812800" cy="779384"/>
            </a:xfrm>
            <a:custGeom>
              <a:avLst/>
              <a:gdLst/>
              <a:ahLst/>
              <a:cxnLst/>
              <a:rect r="r" b="b" t="t" l="l"/>
              <a:pathLst>
                <a:path h="779384" w="812800">
                  <a:moveTo>
                    <a:pt x="406400" y="0"/>
                  </a:moveTo>
                  <a:cubicBezTo>
                    <a:pt x="181951" y="0"/>
                    <a:pt x="0" y="174471"/>
                    <a:pt x="0" y="389692"/>
                  </a:cubicBezTo>
                  <a:cubicBezTo>
                    <a:pt x="0" y="604913"/>
                    <a:pt x="181951" y="779384"/>
                    <a:pt x="406400" y="779384"/>
                  </a:cubicBezTo>
                  <a:cubicBezTo>
                    <a:pt x="630849" y="779384"/>
                    <a:pt x="812800" y="604913"/>
                    <a:pt x="812800" y="389692"/>
                  </a:cubicBezTo>
                  <a:cubicBezTo>
                    <a:pt x="812800" y="17447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0" t="-2143" r="0" b="-2143"/>
              </a:stretch>
            </a:blipFill>
          </p:spPr>
        </p:sp>
      </p:grpSp>
      <p:grpSp>
        <p:nvGrpSpPr>
          <p:cNvPr name="Group 45" id="45"/>
          <p:cNvGrpSpPr/>
          <p:nvPr/>
        </p:nvGrpSpPr>
        <p:grpSpPr>
          <a:xfrm rot="0">
            <a:off x="1297331" y="7619686"/>
            <a:ext cx="1018798" cy="976914"/>
            <a:chOff x="0" y="0"/>
            <a:chExt cx="812800" cy="779384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812800" cy="779384"/>
            </a:xfrm>
            <a:custGeom>
              <a:avLst/>
              <a:gdLst/>
              <a:ahLst/>
              <a:cxnLst/>
              <a:rect r="r" b="b" t="t" l="l"/>
              <a:pathLst>
                <a:path h="779384" w="812800">
                  <a:moveTo>
                    <a:pt x="406400" y="0"/>
                  </a:moveTo>
                  <a:cubicBezTo>
                    <a:pt x="181951" y="0"/>
                    <a:pt x="0" y="174471"/>
                    <a:pt x="0" y="389692"/>
                  </a:cubicBezTo>
                  <a:cubicBezTo>
                    <a:pt x="0" y="604913"/>
                    <a:pt x="181951" y="779384"/>
                    <a:pt x="406400" y="779384"/>
                  </a:cubicBezTo>
                  <a:cubicBezTo>
                    <a:pt x="630849" y="779384"/>
                    <a:pt x="812800" y="604913"/>
                    <a:pt x="812800" y="389692"/>
                  </a:cubicBezTo>
                  <a:cubicBezTo>
                    <a:pt x="812800" y="17447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0" t="-2143" r="0" b="-2143"/>
              </a:stretch>
            </a:blipFill>
          </p:spPr>
        </p:sp>
      </p:grpSp>
      <p:grpSp>
        <p:nvGrpSpPr>
          <p:cNvPr name="Group 47" id="47"/>
          <p:cNvGrpSpPr/>
          <p:nvPr/>
        </p:nvGrpSpPr>
        <p:grpSpPr>
          <a:xfrm rot="0">
            <a:off x="7968432" y="7614451"/>
            <a:ext cx="1029718" cy="987385"/>
            <a:chOff x="0" y="0"/>
            <a:chExt cx="1372958" cy="1316513"/>
          </a:xfrm>
        </p:grpSpPr>
        <p:grpSp>
          <p:nvGrpSpPr>
            <p:cNvPr name="Group 48" id="48"/>
            <p:cNvGrpSpPr/>
            <p:nvPr/>
          </p:nvGrpSpPr>
          <p:grpSpPr>
            <a:xfrm rot="0">
              <a:off x="0" y="0"/>
              <a:ext cx="1372958" cy="1316513"/>
              <a:chOff x="0" y="0"/>
              <a:chExt cx="812800" cy="779384"/>
            </a:xfrm>
          </p:grpSpPr>
          <p:sp>
            <p:nvSpPr>
              <p:cNvPr name="Freeform 49" id="49"/>
              <p:cNvSpPr/>
              <p:nvPr/>
            </p:nvSpPr>
            <p:spPr>
              <a:xfrm flipH="false" flipV="false" rot="0">
                <a:off x="0" y="0"/>
                <a:ext cx="812800" cy="779384"/>
              </a:xfrm>
              <a:custGeom>
                <a:avLst/>
                <a:gdLst/>
                <a:ahLst/>
                <a:cxnLst/>
                <a:rect r="r" b="b" t="t" l="l"/>
                <a:pathLst>
                  <a:path h="779384" w="812800">
                    <a:moveTo>
                      <a:pt x="406400" y="0"/>
                    </a:moveTo>
                    <a:cubicBezTo>
                      <a:pt x="181951" y="0"/>
                      <a:pt x="0" y="174471"/>
                      <a:pt x="0" y="389692"/>
                    </a:cubicBezTo>
                    <a:cubicBezTo>
                      <a:pt x="0" y="604913"/>
                      <a:pt x="181951" y="779384"/>
                      <a:pt x="406400" y="779384"/>
                    </a:cubicBezTo>
                    <a:cubicBezTo>
                      <a:pt x="630849" y="779384"/>
                      <a:pt x="812800" y="604913"/>
                      <a:pt x="812800" y="389692"/>
                    </a:cubicBezTo>
                    <a:cubicBezTo>
                      <a:pt x="812800" y="17447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D1D41"/>
              </a:solidFill>
            </p:spPr>
          </p:sp>
        </p:grpSp>
        <p:sp>
          <p:nvSpPr>
            <p:cNvPr name="Freeform 50" id="50"/>
            <p:cNvSpPr/>
            <p:nvPr/>
          </p:nvSpPr>
          <p:spPr>
            <a:xfrm flipH="false" flipV="false" rot="0">
              <a:off x="169491" y="93299"/>
              <a:ext cx="1033976" cy="1033976"/>
            </a:xfrm>
            <a:custGeom>
              <a:avLst/>
              <a:gdLst/>
              <a:ahLst/>
              <a:cxnLst/>
              <a:rect r="r" b="b" t="t" l="l"/>
              <a:pathLst>
                <a:path h="1033976" w="1033976">
                  <a:moveTo>
                    <a:pt x="0" y="0"/>
                  </a:moveTo>
                  <a:lnTo>
                    <a:pt x="1033976" y="0"/>
                  </a:lnTo>
                  <a:lnTo>
                    <a:pt x="1033976" y="1033976"/>
                  </a:lnTo>
                  <a:lnTo>
                    <a:pt x="0" y="10339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sp>
        <p:nvSpPr>
          <p:cNvPr name="TextBox 51" id="51"/>
          <p:cNvSpPr txBox="true"/>
          <p:nvPr/>
        </p:nvSpPr>
        <p:spPr>
          <a:xfrm rot="0">
            <a:off x="923805" y="3821535"/>
            <a:ext cx="8483623" cy="368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WEEK OF FEBRUARY 15</a:t>
            </a: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TH</a:t>
            </a: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(WEEK 2) 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4959942" y="4637129"/>
            <a:ext cx="406829" cy="423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34"/>
              </a:lnSpc>
            </a:pPr>
            <a:r>
              <a:rPr lang="en-US" sz="2381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VS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2756934" y="4578724"/>
            <a:ext cx="1180505" cy="559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b="true" sz="16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UMBC</a:t>
            </a:r>
          </a:p>
          <a:p>
            <a:pPr algn="ctr">
              <a:lnSpc>
                <a:spcPts val="2240"/>
              </a:lnSpc>
            </a:pPr>
            <a:r>
              <a:rPr lang="en-US" b="true" sz="16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RETRIEVERS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6118617" y="4578724"/>
            <a:ext cx="1461641" cy="559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b="true" sz="16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VERMONT</a:t>
            </a:r>
          </a:p>
          <a:p>
            <a:pPr algn="ctr">
              <a:lnSpc>
                <a:spcPts val="2240"/>
              </a:lnSpc>
            </a:pPr>
            <a:r>
              <a:rPr lang="en-US" b="true" sz="16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CATAMOUNTS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1216196" y="2881938"/>
            <a:ext cx="7810374" cy="469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b="true" sz="3500" spc="700">
                <a:solidFill>
                  <a:srgbClr val="FFFFFF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GROUP STAGE PLAY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4962203" y="6613831"/>
            <a:ext cx="406829" cy="423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34"/>
              </a:lnSpc>
            </a:pPr>
            <a:r>
              <a:rPr lang="en-US" sz="2381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VS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4962203" y="7863018"/>
            <a:ext cx="406829" cy="423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34"/>
              </a:lnSpc>
            </a:pPr>
            <a:r>
              <a:rPr lang="en-US" sz="2381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VS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2756934" y="6555426"/>
            <a:ext cx="1180505" cy="559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b="true" sz="16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UMBC</a:t>
            </a:r>
          </a:p>
          <a:p>
            <a:pPr algn="ctr">
              <a:lnSpc>
                <a:spcPts val="2240"/>
              </a:lnSpc>
            </a:pPr>
            <a:r>
              <a:rPr lang="en-US" b="true" sz="16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RETRIEVERS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2756934" y="7804613"/>
            <a:ext cx="1180505" cy="559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b="true" sz="16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UMBC</a:t>
            </a:r>
          </a:p>
          <a:p>
            <a:pPr algn="ctr">
              <a:lnSpc>
                <a:spcPts val="2240"/>
              </a:lnSpc>
            </a:pPr>
            <a:r>
              <a:rPr lang="en-US" b="true" sz="16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RETRIEVERS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6151805" y="6555426"/>
            <a:ext cx="1395264" cy="559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b="true" sz="16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ALBANY</a:t>
            </a:r>
          </a:p>
          <a:p>
            <a:pPr algn="ctr">
              <a:lnSpc>
                <a:spcPts val="2240"/>
              </a:lnSpc>
            </a:pPr>
            <a:r>
              <a:rPr lang="en-US" b="true" sz="16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GREAT DANES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5995982" y="7804613"/>
            <a:ext cx="1706910" cy="559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b="true" sz="16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NEW HAMPSHIRE</a:t>
            </a:r>
          </a:p>
          <a:p>
            <a:pPr algn="ctr">
              <a:lnSpc>
                <a:spcPts val="2240"/>
              </a:lnSpc>
            </a:pPr>
            <a:r>
              <a:rPr lang="en-US" b="true" sz="16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WILDCATS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879571" y="5762182"/>
            <a:ext cx="8483623" cy="368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WEEK OF FEBRUARY 15</a:t>
            </a: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ND</a:t>
            </a: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(WEEK 3)</a:t>
            </a:r>
          </a:p>
        </p:txBody>
      </p:sp>
      <p:grpSp>
        <p:nvGrpSpPr>
          <p:cNvPr name="Group 63" id="63"/>
          <p:cNvGrpSpPr/>
          <p:nvPr/>
        </p:nvGrpSpPr>
        <p:grpSpPr>
          <a:xfrm rot="0">
            <a:off x="7973892" y="6370500"/>
            <a:ext cx="1018798" cy="976914"/>
            <a:chOff x="0" y="0"/>
            <a:chExt cx="1358398" cy="1302552"/>
          </a:xfrm>
        </p:grpSpPr>
        <p:grpSp>
          <p:nvGrpSpPr>
            <p:cNvPr name="Group 64" id="64"/>
            <p:cNvGrpSpPr/>
            <p:nvPr/>
          </p:nvGrpSpPr>
          <p:grpSpPr>
            <a:xfrm rot="0">
              <a:off x="0" y="0"/>
              <a:ext cx="1358398" cy="1302552"/>
              <a:chOff x="0" y="0"/>
              <a:chExt cx="812800" cy="779384"/>
            </a:xfrm>
          </p:grpSpPr>
          <p:sp>
            <p:nvSpPr>
              <p:cNvPr name="Freeform 65" id="65"/>
              <p:cNvSpPr/>
              <p:nvPr/>
            </p:nvSpPr>
            <p:spPr>
              <a:xfrm flipH="false" flipV="false" rot="0">
                <a:off x="0" y="0"/>
                <a:ext cx="812800" cy="779384"/>
              </a:xfrm>
              <a:custGeom>
                <a:avLst/>
                <a:gdLst/>
                <a:ahLst/>
                <a:cxnLst/>
                <a:rect r="r" b="b" t="t" l="l"/>
                <a:pathLst>
                  <a:path h="779384" w="812800">
                    <a:moveTo>
                      <a:pt x="406400" y="0"/>
                    </a:moveTo>
                    <a:cubicBezTo>
                      <a:pt x="181951" y="0"/>
                      <a:pt x="0" y="174471"/>
                      <a:pt x="0" y="389692"/>
                    </a:cubicBezTo>
                    <a:cubicBezTo>
                      <a:pt x="0" y="604913"/>
                      <a:pt x="181951" y="779384"/>
                      <a:pt x="406400" y="779384"/>
                    </a:cubicBezTo>
                    <a:cubicBezTo>
                      <a:pt x="630849" y="779384"/>
                      <a:pt x="812800" y="604913"/>
                      <a:pt x="812800" y="389692"/>
                    </a:cubicBezTo>
                    <a:cubicBezTo>
                      <a:pt x="812800" y="17447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7F7F7"/>
              </a:solidFill>
            </p:spPr>
          </p:sp>
        </p:grpSp>
        <p:sp>
          <p:nvSpPr>
            <p:cNvPr name="Freeform 66" id="66"/>
            <p:cNvSpPr/>
            <p:nvPr/>
          </p:nvSpPr>
          <p:spPr>
            <a:xfrm flipH="false" flipV="false" rot="0">
              <a:off x="413933" y="158300"/>
              <a:ext cx="536559" cy="985951"/>
            </a:xfrm>
            <a:custGeom>
              <a:avLst/>
              <a:gdLst/>
              <a:ahLst/>
              <a:cxnLst/>
              <a:rect r="r" b="b" t="t" l="l"/>
              <a:pathLst>
                <a:path h="985951" w="536559">
                  <a:moveTo>
                    <a:pt x="0" y="0"/>
                  </a:moveTo>
                  <a:lnTo>
                    <a:pt x="536559" y="0"/>
                  </a:lnTo>
                  <a:lnTo>
                    <a:pt x="536559" y="985952"/>
                  </a:lnTo>
                  <a:lnTo>
                    <a:pt x="0" y="985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48844" t="-3794" r="-48579" b="-3645"/>
              </a:stretch>
            </a:blipFill>
          </p:spPr>
        </p:sp>
      </p:grpSp>
      <p:grpSp>
        <p:nvGrpSpPr>
          <p:cNvPr name="Group 67" id="67"/>
          <p:cNvGrpSpPr/>
          <p:nvPr/>
        </p:nvGrpSpPr>
        <p:grpSpPr>
          <a:xfrm rot="0">
            <a:off x="7973892" y="4383326"/>
            <a:ext cx="1018798" cy="976914"/>
            <a:chOff x="0" y="0"/>
            <a:chExt cx="1358398" cy="1302552"/>
          </a:xfrm>
        </p:grpSpPr>
        <p:grpSp>
          <p:nvGrpSpPr>
            <p:cNvPr name="Group 68" id="68"/>
            <p:cNvGrpSpPr/>
            <p:nvPr/>
          </p:nvGrpSpPr>
          <p:grpSpPr>
            <a:xfrm rot="0">
              <a:off x="0" y="0"/>
              <a:ext cx="1358398" cy="1302552"/>
              <a:chOff x="0" y="0"/>
              <a:chExt cx="812800" cy="779384"/>
            </a:xfrm>
          </p:grpSpPr>
          <p:sp>
            <p:nvSpPr>
              <p:cNvPr name="Freeform 69" id="69"/>
              <p:cNvSpPr/>
              <p:nvPr/>
            </p:nvSpPr>
            <p:spPr>
              <a:xfrm flipH="false" flipV="false" rot="0">
                <a:off x="0" y="0"/>
                <a:ext cx="812800" cy="779384"/>
              </a:xfrm>
              <a:custGeom>
                <a:avLst/>
                <a:gdLst/>
                <a:ahLst/>
                <a:cxnLst/>
                <a:rect r="r" b="b" t="t" l="l"/>
                <a:pathLst>
                  <a:path h="779384" w="812800">
                    <a:moveTo>
                      <a:pt x="406400" y="0"/>
                    </a:moveTo>
                    <a:cubicBezTo>
                      <a:pt x="181951" y="0"/>
                      <a:pt x="0" y="174471"/>
                      <a:pt x="0" y="389692"/>
                    </a:cubicBezTo>
                    <a:cubicBezTo>
                      <a:pt x="0" y="604913"/>
                      <a:pt x="181951" y="779384"/>
                      <a:pt x="406400" y="779384"/>
                    </a:cubicBezTo>
                    <a:cubicBezTo>
                      <a:pt x="630849" y="779384"/>
                      <a:pt x="812800" y="604913"/>
                      <a:pt x="812800" y="389692"/>
                    </a:cubicBezTo>
                    <a:cubicBezTo>
                      <a:pt x="812800" y="17447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13823"/>
              </a:solidFill>
            </p:spPr>
          </p:sp>
        </p:grpSp>
        <p:sp>
          <p:nvSpPr>
            <p:cNvPr name="Freeform 70" id="70"/>
            <p:cNvSpPr/>
            <p:nvPr/>
          </p:nvSpPr>
          <p:spPr>
            <a:xfrm flipH="false" flipV="false" rot="0">
              <a:off x="224190" y="206087"/>
              <a:ext cx="910019" cy="890378"/>
            </a:xfrm>
            <a:custGeom>
              <a:avLst/>
              <a:gdLst/>
              <a:ahLst/>
              <a:cxnLst/>
              <a:rect r="r" b="b" t="t" l="l"/>
              <a:pathLst>
                <a:path h="890378" w="910019">
                  <a:moveTo>
                    <a:pt x="0" y="0"/>
                  </a:moveTo>
                  <a:lnTo>
                    <a:pt x="910018" y="0"/>
                  </a:lnTo>
                  <a:lnTo>
                    <a:pt x="910018" y="890378"/>
                  </a:lnTo>
                  <a:lnTo>
                    <a:pt x="0" y="8903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86164" t="-28286" r="-86211" b="-28304"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65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285875" y="0"/>
            <a:ext cx="12858750" cy="12858750"/>
          </a:xfrm>
          <a:custGeom>
            <a:avLst/>
            <a:gdLst/>
            <a:ahLst/>
            <a:cxnLst/>
            <a:rect r="r" b="b" t="t" l="l"/>
            <a:pathLst>
              <a:path h="12858750" w="12858750">
                <a:moveTo>
                  <a:pt x="0" y="0"/>
                </a:moveTo>
                <a:lnTo>
                  <a:pt x="12858750" y="0"/>
                </a:lnTo>
                <a:lnTo>
                  <a:pt x="12858750" y="12858750"/>
                </a:lnTo>
                <a:lnTo>
                  <a:pt x="0" y="12858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666" t="0" r="-16666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5400000">
            <a:off x="1799168" y="-4694676"/>
            <a:ext cx="6688665" cy="10287000"/>
            <a:chOff x="0" y="0"/>
            <a:chExt cx="1761624" cy="270933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761624" cy="2709333"/>
            </a:xfrm>
            <a:custGeom>
              <a:avLst/>
              <a:gdLst/>
              <a:ahLst/>
              <a:cxnLst/>
              <a:rect r="r" b="b" t="t" l="l"/>
              <a:pathLst>
                <a:path h="2709333" w="1761624">
                  <a:moveTo>
                    <a:pt x="0" y="0"/>
                  </a:moveTo>
                  <a:lnTo>
                    <a:pt x="1761624" y="0"/>
                  </a:lnTo>
                  <a:lnTo>
                    <a:pt x="1761624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true">
              <a:gsLst>
                <a:gs pos="0">
                  <a:srgbClr val="000000">
                    <a:alpha val="10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1761624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-5400000">
            <a:off x="1799168" y="7266426"/>
            <a:ext cx="6688665" cy="10287000"/>
            <a:chOff x="0" y="0"/>
            <a:chExt cx="1761624" cy="270933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761624" cy="2709333"/>
            </a:xfrm>
            <a:custGeom>
              <a:avLst/>
              <a:gdLst/>
              <a:ahLst/>
              <a:cxnLst/>
              <a:rect r="r" b="b" t="t" l="l"/>
              <a:pathLst>
                <a:path h="2709333" w="1761624">
                  <a:moveTo>
                    <a:pt x="0" y="0"/>
                  </a:moveTo>
                  <a:lnTo>
                    <a:pt x="1761624" y="0"/>
                  </a:lnTo>
                  <a:lnTo>
                    <a:pt x="1761624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true">
              <a:gsLst>
                <a:gs pos="0">
                  <a:srgbClr val="000000">
                    <a:alpha val="10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0"/>
            </a:gra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761624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574551" y="1028700"/>
            <a:ext cx="9137898" cy="10801350"/>
            <a:chOff x="0" y="0"/>
            <a:chExt cx="2467886" cy="291713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467886" cy="2917136"/>
            </a:xfrm>
            <a:custGeom>
              <a:avLst/>
              <a:gdLst/>
              <a:ahLst/>
              <a:cxnLst/>
              <a:rect r="r" b="b" t="t" l="l"/>
              <a:pathLst>
                <a:path h="2917136" w="2467886">
                  <a:moveTo>
                    <a:pt x="44056" y="0"/>
                  </a:moveTo>
                  <a:lnTo>
                    <a:pt x="2423830" y="0"/>
                  </a:lnTo>
                  <a:cubicBezTo>
                    <a:pt x="2448161" y="0"/>
                    <a:pt x="2467886" y="19725"/>
                    <a:pt x="2467886" y="44056"/>
                  </a:cubicBezTo>
                  <a:lnTo>
                    <a:pt x="2467886" y="2873080"/>
                  </a:lnTo>
                  <a:cubicBezTo>
                    <a:pt x="2467886" y="2897412"/>
                    <a:pt x="2448161" y="2917136"/>
                    <a:pt x="2423830" y="2917136"/>
                  </a:cubicBezTo>
                  <a:lnTo>
                    <a:pt x="44056" y="2917136"/>
                  </a:lnTo>
                  <a:cubicBezTo>
                    <a:pt x="19725" y="2917136"/>
                    <a:pt x="0" y="2897412"/>
                    <a:pt x="0" y="2873080"/>
                  </a:cubicBezTo>
                  <a:lnTo>
                    <a:pt x="0" y="44056"/>
                  </a:lnTo>
                  <a:cubicBezTo>
                    <a:pt x="0" y="19725"/>
                    <a:pt x="19725" y="0"/>
                    <a:pt x="44056" y="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2467886" cy="29742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508000" y="4393797"/>
            <a:ext cx="7357208" cy="976914"/>
            <a:chOff x="0" y="0"/>
            <a:chExt cx="2034069" cy="27009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034069" cy="270090"/>
            </a:xfrm>
            <a:custGeom>
              <a:avLst/>
              <a:gdLst/>
              <a:ahLst/>
              <a:cxnLst/>
              <a:rect r="r" b="b" t="t" l="l"/>
              <a:pathLst>
                <a:path h="270090" w="2034069">
                  <a:moveTo>
                    <a:pt x="105229" y="0"/>
                  </a:moveTo>
                  <a:lnTo>
                    <a:pt x="1928840" y="0"/>
                  </a:lnTo>
                  <a:cubicBezTo>
                    <a:pt x="1956749" y="0"/>
                    <a:pt x="1983514" y="11087"/>
                    <a:pt x="2003249" y="30821"/>
                  </a:cubicBezTo>
                  <a:cubicBezTo>
                    <a:pt x="2022983" y="50555"/>
                    <a:pt x="2034069" y="77321"/>
                    <a:pt x="2034069" y="105229"/>
                  </a:cubicBezTo>
                  <a:lnTo>
                    <a:pt x="2034069" y="164861"/>
                  </a:lnTo>
                  <a:cubicBezTo>
                    <a:pt x="2034069" y="192770"/>
                    <a:pt x="2022983" y="219535"/>
                    <a:pt x="2003249" y="239269"/>
                  </a:cubicBezTo>
                  <a:cubicBezTo>
                    <a:pt x="1983514" y="259004"/>
                    <a:pt x="1956749" y="270090"/>
                    <a:pt x="1928840" y="270090"/>
                  </a:cubicBezTo>
                  <a:lnTo>
                    <a:pt x="105229" y="270090"/>
                  </a:lnTo>
                  <a:cubicBezTo>
                    <a:pt x="77321" y="270090"/>
                    <a:pt x="50555" y="259004"/>
                    <a:pt x="30821" y="239269"/>
                  </a:cubicBezTo>
                  <a:cubicBezTo>
                    <a:pt x="11087" y="219535"/>
                    <a:pt x="0" y="192770"/>
                    <a:pt x="0" y="164861"/>
                  </a:cubicBezTo>
                  <a:lnTo>
                    <a:pt x="0" y="105229"/>
                  </a:lnTo>
                  <a:cubicBezTo>
                    <a:pt x="0" y="77321"/>
                    <a:pt x="11087" y="50555"/>
                    <a:pt x="30821" y="30821"/>
                  </a:cubicBezTo>
                  <a:cubicBezTo>
                    <a:pt x="50555" y="11087"/>
                    <a:pt x="77321" y="0"/>
                    <a:pt x="10522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57150"/>
              <a:ext cx="2034069" cy="3272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508000" y="5658353"/>
            <a:ext cx="7357208" cy="976914"/>
            <a:chOff x="0" y="0"/>
            <a:chExt cx="2034069" cy="27009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034069" cy="270090"/>
            </a:xfrm>
            <a:custGeom>
              <a:avLst/>
              <a:gdLst/>
              <a:ahLst/>
              <a:cxnLst/>
              <a:rect r="r" b="b" t="t" l="l"/>
              <a:pathLst>
                <a:path h="270090" w="2034069">
                  <a:moveTo>
                    <a:pt x="105229" y="0"/>
                  </a:moveTo>
                  <a:lnTo>
                    <a:pt x="1928840" y="0"/>
                  </a:lnTo>
                  <a:cubicBezTo>
                    <a:pt x="1956749" y="0"/>
                    <a:pt x="1983514" y="11087"/>
                    <a:pt x="2003249" y="30821"/>
                  </a:cubicBezTo>
                  <a:cubicBezTo>
                    <a:pt x="2022983" y="50555"/>
                    <a:pt x="2034069" y="77321"/>
                    <a:pt x="2034069" y="105229"/>
                  </a:cubicBezTo>
                  <a:lnTo>
                    <a:pt x="2034069" y="164861"/>
                  </a:lnTo>
                  <a:cubicBezTo>
                    <a:pt x="2034069" y="192770"/>
                    <a:pt x="2022983" y="219535"/>
                    <a:pt x="2003249" y="239269"/>
                  </a:cubicBezTo>
                  <a:cubicBezTo>
                    <a:pt x="1983514" y="259004"/>
                    <a:pt x="1956749" y="270090"/>
                    <a:pt x="1928840" y="270090"/>
                  </a:cubicBezTo>
                  <a:lnTo>
                    <a:pt x="105229" y="270090"/>
                  </a:lnTo>
                  <a:cubicBezTo>
                    <a:pt x="77321" y="270090"/>
                    <a:pt x="50555" y="259004"/>
                    <a:pt x="30821" y="239269"/>
                  </a:cubicBezTo>
                  <a:cubicBezTo>
                    <a:pt x="11087" y="219535"/>
                    <a:pt x="0" y="192770"/>
                    <a:pt x="0" y="164861"/>
                  </a:cubicBezTo>
                  <a:lnTo>
                    <a:pt x="0" y="105229"/>
                  </a:lnTo>
                  <a:cubicBezTo>
                    <a:pt x="0" y="77321"/>
                    <a:pt x="11087" y="50555"/>
                    <a:pt x="30821" y="30821"/>
                  </a:cubicBezTo>
                  <a:cubicBezTo>
                    <a:pt x="50555" y="11087"/>
                    <a:pt x="77321" y="0"/>
                    <a:pt x="10522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57150"/>
              <a:ext cx="2034069" cy="3272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508000" y="7578058"/>
            <a:ext cx="7357208" cy="976914"/>
            <a:chOff x="0" y="0"/>
            <a:chExt cx="2034069" cy="27009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2034069" cy="270090"/>
            </a:xfrm>
            <a:custGeom>
              <a:avLst/>
              <a:gdLst/>
              <a:ahLst/>
              <a:cxnLst/>
              <a:rect r="r" b="b" t="t" l="l"/>
              <a:pathLst>
                <a:path h="270090" w="2034069">
                  <a:moveTo>
                    <a:pt x="105229" y="0"/>
                  </a:moveTo>
                  <a:lnTo>
                    <a:pt x="1928840" y="0"/>
                  </a:lnTo>
                  <a:cubicBezTo>
                    <a:pt x="1956749" y="0"/>
                    <a:pt x="1983514" y="11087"/>
                    <a:pt x="2003249" y="30821"/>
                  </a:cubicBezTo>
                  <a:cubicBezTo>
                    <a:pt x="2022983" y="50555"/>
                    <a:pt x="2034069" y="77321"/>
                    <a:pt x="2034069" y="105229"/>
                  </a:cubicBezTo>
                  <a:lnTo>
                    <a:pt x="2034069" y="164861"/>
                  </a:lnTo>
                  <a:cubicBezTo>
                    <a:pt x="2034069" y="192770"/>
                    <a:pt x="2022983" y="219535"/>
                    <a:pt x="2003249" y="239269"/>
                  </a:cubicBezTo>
                  <a:cubicBezTo>
                    <a:pt x="1983514" y="259004"/>
                    <a:pt x="1956749" y="270090"/>
                    <a:pt x="1928840" y="270090"/>
                  </a:cubicBezTo>
                  <a:lnTo>
                    <a:pt x="105229" y="270090"/>
                  </a:lnTo>
                  <a:cubicBezTo>
                    <a:pt x="77321" y="270090"/>
                    <a:pt x="50555" y="259004"/>
                    <a:pt x="30821" y="239269"/>
                  </a:cubicBezTo>
                  <a:cubicBezTo>
                    <a:pt x="11087" y="219535"/>
                    <a:pt x="0" y="192770"/>
                    <a:pt x="0" y="164861"/>
                  </a:cubicBezTo>
                  <a:lnTo>
                    <a:pt x="0" y="105229"/>
                  </a:lnTo>
                  <a:cubicBezTo>
                    <a:pt x="0" y="77321"/>
                    <a:pt x="11087" y="50555"/>
                    <a:pt x="30821" y="30821"/>
                  </a:cubicBezTo>
                  <a:cubicBezTo>
                    <a:pt x="50555" y="11087"/>
                    <a:pt x="77321" y="0"/>
                    <a:pt x="10522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57150"/>
              <a:ext cx="2034069" cy="3272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1508000" y="8852139"/>
            <a:ext cx="7357208" cy="976914"/>
            <a:chOff x="0" y="0"/>
            <a:chExt cx="2034069" cy="27009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2034069" cy="270090"/>
            </a:xfrm>
            <a:custGeom>
              <a:avLst/>
              <a:gdLst/>
              <a:ahLst/>
              <a:cxnLst/>
              <a:rect r="r" b="b" t="t" l="l"/>
              <a:pathLst>
                <a:path h="270090" w="2034069">
                  <a:moveTo>
                    <a:pt x="105229" y="0"/>
                  </a:moveTo>
                  <a:lnTo>
                    <a:pt x="1928840" y="0"/>
                  </a:lnTo>
                  <a:cubicBezTo>
                    <a:pt x="1956749" y="0"/>
                    <a:pt x="1983514" y="11087"/>
                    <a:pt x="2003249" y="30821"/>
                  </a:cubicBezTo>
                  <a:cubicBezTo>
                    <a:pt x="2022983" y="50555"/>
                    <a:pt x="2034069" y="77321"/>
                    <a:pt x="2034069" y="105229"/>
                  </a:cubicBezTo>
                  <a:lnTo>
                    <a:pt x="2034069" y="164861"/>
                  </a:lnTo>
                  <a:cubicBezTo>
                    <a:pt x="2034069" y="192770"/>
                    <a:pt x="2022983" y="219535"/>
                    <a:pt x="2003249" y="239269"/>
                  </a:cubicBezTo>
                  <a:cubicBezTo>
                    <a:pt x="1983514" y="259004"/>
                    <a:pt x="1956749" y="270090"/>
                    <a:pt x="1928840" y="270090"/>
                  </a:cubicBezTo>
                  <a:lnTo>
                    <a:pt x="105229" y="270090"/>
                  </a:lnTo>
                  <a:cubicBezTo>
                    <a:pt x="77321" y="270090"/>
                    <a:pt x="50555" y="259004"/>
                    <a:pt x="30821" y="239269"/>
                  </a:cubicBezTo>
                  <a:cubicBezTo>
                    <a:pt x="11087" y="219535"/>
                    <a:pt x="0" y="192770"/>
                    <a:pt x="0" y="164861"/>
                  </a:cubicBezTo>
                  <a:lnTo>
                    <a:pt x="0" y="105229"/>
                  </a:lnTo>
                  <a:cubicBezTo>
                    <a:pt x="0" y="77321"/>
                    <a:pt x="11087" y="50555"/>
                    <a:pt x="30821" y="30821"/>
                  </a:cubicBezTo>
                  <a:cubicBezTo>
                    <a:pt x="50555" y="11087"/>
                    <a:pt x="77321" y="0"/>
                    <a:pt x="10522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57150"/>
              <a:ext cx="2034069" cy="3272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4724687" y="4363330"/>
            <a:ext cx="877339" cy="1016906"/>
            <a:chOff x="0" y="0"/>
            <a:chExt cx="242560" cy="281147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242560" cy="281147"/>
            </a:xfrm>
            <a:custGeom>
              <a:avLst/>
              <a:gdLst/>
              <a:ahLst/>
              <a:cxnLst/>
              <a:rect r="r" b="b" t="t" l="l"/>
              <a:pathLst>
                <a:path h="281147" w="242560">
                  <a:moveTo>
                    <a:pt x="0" y="0"/>
                  </a:moveTo>
                  <a:lnTo>
                    <a:pt x="242560" y="0"/>
                  </a:lnTo>
                  <a:lnTo>
                    <a:pt x="242560" y="281147"/>
                  </a:lnTo>
                  <a:lnTo>
                    <a:pt x="0" y="281147"/>
                  </a:lnTo>
                  <a:close/>
                </a:path>
              </a:pathLst>
            </a:custGeom>
            <a:solidFill>
              <a:srgbClr val="065000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57150"/>
              <a:ext cx="242560" cy="3382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4724687" y="5627886"/>
            <a:ext cx="877339" cy="1016906"/>
            <a:chOff x="0" y="0"/>
            <a:chExt cx="242560" cy="281147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242560" cy="281147"/>
            </a:xfrm>
            <a:custGeom>
              <a:avLst/>
              <a:gdLst/>
              <a:ahLst/>
              <a:cxnLst/>
              <a:rect r="r" b="b" t="t" l="l"/>
              <a:pathLst>
                <a:path h="281147" w="242560">
                  <a:moveTo>
                    <a:pt x="0" y="0"/>
                  </a:moveTo>
                  <a:lnTo>
                    <a:pt x="242560" y="0"/>
                  </a:lnTo>
                  <a:lnTo>
                    <a:pt x="242560" y="281147"/>
                  </a:lnTo>
                  <a:lnTo>
                    <a:pt x="0" y="281147"/>
                  </a:lnTo>
                  <a:close/>
                </a:path>
              </a:pathLst>
            </a:custGeom>
            <a:solidFill>
              <a:srgbClr val="065000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57150"/>
              <a:ext cx="242560" cy="3382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1318273" y="4393797"/>
            <a:ext cx="976914" cy="976914"/>
            <a:chOff x="0" y="0"/>
            <a:chExt cx="812800" cy="8128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34EAC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1318273" y="5658353"/>
            <a:ext cx="976914" cy="976914"/>
            <a:chOff x="0" y="0"/>
            <a:chExt cx="812800" cy="812800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34EAC"/>
            </a:solidFill>
          </p:spPr>
        </p:sp>
        <p:sp>
          <p:nvSpPr>
            <p:cNvPr name="TextBox 35" id="35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6" id="36"/>
          <p:cNvGrpSpPr/>
          <p:nvPr/>
        </p:nvGrpSpPr>
        <p:grpSpPr>
          <a:xfrm rot="0">
            <a:off x="1297331" y="4393797"/>
            <a:ext cx="1018798" cy="976914"/>
            <a:chOff x="0" y="0"/>
            <a:chExt cx="812800" cy="779384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812800" cy="779384"/>
            </a:xfrm>
            <a:custGeom>
              <a:avLst/>
              <a:gdLst/>
              <a:ahLst/>
              <a:cxnLst/>
              <a:rect r="r" b="b" t="t" l="l"/>
              <a:pathLst>
                <a:path h="779384" w="812800">
                  <a:moveTo>
                    <a:pt x="406400" y="0"/>
                  </a:moveTo>
                  <a:cubicBezTo>
                    <a:pt x="181951" y="0"/>
                    <a:pt x="0" y="174471"/>
                    <a:pt x="0" y="389692"/>
                  </a:cubicBezTo>
                  <a:cubicBezTo>
                    <a:pt x="0" y="604913"/>
                    <a:pt x="181951" y="779384"/>
                    <a:pt x="406400" y="779384"/>
                  </a:cubicBezTo>
                  <a:cubicBezTo>
                    <a:pt x="630849" y="779384"/>
                    <a:pt x="812800" y="604913"/>
                    <a:pt x="812800" y="389692"/>
                  </a:cubicBezTo>
                  <a:cubicBezTo>
                    <a:pt x="812800" y="17447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0" t="-2143" r="0" b="-2143"/>
              </a:stretch>
            </a:blipFill>
          </p:spPr>
        </p:sp>
      </p:grpSp>
      <p:grpSp>
        <p:nvGrpSpPr>
          <p:cNvPr name="Group 38" id="38"/>
          <p:cNvGrpSpPr/>
          <p:nvPr/>
        </p:nvGrpSpPr>
        <p:grpSpPr>
          <a:xfrm rot="0">
            <a:off x="8006641" y="5667878"/>
            <a:ext cx="1018798" cy="967389"/>
            <a:chOff x="0" y="0"/>
            <a:chExt cx="1358398" cy="1289852"/>
          </a:xfrm>
        </p:grpSpPr>
        <p:grpSp>
          <p:nvGrpSpPr>
            <p:cNvPr name="Group 39" id="39"/>
            <p:cNvGrpSpPr/>
            <p:nvPr/>
          </p:nvGrpSpPr>
          <p:grpSpPr>
            <a:xfrm rot="0">
              <a:off x="0" y="0"/>
              <a:ext cx="1358398" cy="1289852"/>
              <a:chOff x="0" y="0"/>
              <a:chExt cx="812800" cy="771785"/>
            </a:xfrm>
          </p:grpSpPr>
          <p:sp>
            <p:nvSpPr>
              <p:cNvPr name="Freeform 40" id="40"/>
              <p:cNvSpPr/>
              <p:nvPr/>
            </p:nvSpPr>
            <p:spPr>
              <a:xfrm flipH="false" flipV="false" rot="0">
                <a:off x="0" y="0"/>
                <a:ext cx="812800" cy="771785"/>
              </a:xfrm>
              <a:custGeom>
                <a:avLst/>
                <a:gdLst/>
                <a:ahLst/>
                <a:cxnLst/>
                <a:rect r="r" b="b" t="t" l="l"/>
                <a:pathLst>
                  <a:path h="771785" w="812800">
                    <a:moveTo>
                      <a:pt x="406400" y="0"/>
                    </a:moveTo>
                    <a:cubicBezTo>
                      <a:pt x="181951" y="0"/>
                      <a:pt x="0" y="172770"/>
                      <a:pt x="0" y="385893"/>
                    </a:cubicBezTo>
                    <a:cubicBezTo>
                      <a:pt x="0" y="599015"/>
                      <a:pt x="181951" y="771785"/>
                      <a:pt x="406400" y="771785"/>
                    </a:cubicBezTo>
                    <a:cubicBezTo>
                      <a:pt x="630849" y="771785"/>
                      <a:pt x="812800" y="599015"/>
                      <a:pt x="812800" y="385893"/>
                    </a:cubicBezTo>
                    <a:cubicBezTo>
                      <a:pt x="812800" y="172770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A71F2C"/>
              </a:solidFill>
            </p:spPr>
          </p:sp>
        </p:grpSp>
        <p:grpSp>
          <p:nvGrpSpPr>
            <p:cNvPr name="Group 41" id="41"/>
            <p:cNvGrpSpPr/>
            <p:nvPr/>
          </p:nvGrpSpPr>
          <p:grpSpPr>
            <a:xfrm rot="0">
              <a:off x="44160" y="38977"/>
              <a:ext cx="1270078" cy="1217863"/>
              <a:chOff x="0" y="0"/>
              <a:chExt cx="812800" cy="779384"/>
            </a:xfrm>
          </p:grpSpPr>
          <p:sp>
            <p:nvSpPr>
              <p:cNvPr name="Freeform 42" id="42"/>
              <p:cNvSpPr/>
              <p:nvPr/>
            </p:nvSpPr>
            <p:spPr>
              <a:xfrm flipH="false" flipV="false" rot="0">
                <a:off x="0" y="0"/>
                <a:ext cx="812800" cy="779384"/>
              </a:xfrm>
              <a:custGeom>
                <a:avLst/>
                <a:gdLst/>
                <a:ahLst/>
                <a:cxnLst/>
                <a:rect r="r" b="b" t="t" l="l"/>
                <a:pathLst>
                  <a:path h="779384" w="812800">
                    <a:moveTo>
                      <a:pt x="406400" y="0"/>
                    </a:moveTo>
                    <a:cubicBezTo>
                      <a:pt x="181951" y="0"/>
                      <a:pt x="0" y="174471"/>
                      <a:pt x="0" y="389692"/>
                    </a:cubicBezTo>
                    <a:cubicBezTo>
                      <a:pt x="0" y="604913"/>
                      <a:pt x="181951" y="779384"/>
                      <a:pt x="406400" y="779384"/>
                    </a:cubicBezTo>
                    <a:cubicBezTo>
                      <a:pt x="630849" y="779384"/>
                      <a:pt x="812800" y="604913"/>
                      <a:pt x="812800" y="389692"/>
                    </a:cubicBezTo>
                    <a:cubicBezTo>
                      <a:pt x="812800" y="17447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0" t="-2143" r="0" b="-2143"/>
                </a:stretch>
              </a:blipFill>
            </p:spPr>
          </p:sp>
        </p:grpSp>
      </p:grpSp>
      <p:grpSp>
        <p:nvGrpSpPr>
          <p:cNvPr name="Group 43" id="43"/>
          <p:cNvGrpSpPr/>
          <p:nvPr/>
        </p:nvGrpSpPr>
        <p:grpSpPr>
          <a:xfrm rot="0">
            <a:off x="1297331" y="5658353"/>
            <a:ext cx="1018798" cy="976914"/>
            <a:chOff x="0" y="0"/>
            <a:chExt cx="812800" cy="779384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812800" cy="779384"/>
            </a:xfrm>
            <a:custGeom>
              <a:avLst/>
              <a:gdLst/>
              <a:ahLst/>
              <a:cxnLst/>
              <a:rect r="r" b="b" t="t" l="l"/>
              <a:pathLst>
                <a:path h="779384" w="812800">
                  <a:moveTo>
                    <a:pt x="406400" y="0"/>
                  </a:moveTo>
                  <a:cubicBezTo>
                    <a:pt x="181951" y="0"/>
                    <a:pt x="0" y="174471"/>
                    <a:pt x="0" y="389692"/>
                  </a:cubicBezTo>
                  <a:cubicBezTo>
                    <a:pt x="0" y="604913"/>
                    <a:pt x="181951" y="779384"/>
                    <a:pt x="406400" y="779384"/>
                  </a:cubicBezTo>
                  <a:cubicBezTo>
                    <a:pt x="630849" y="779384"/>
                    <a:pt x="812800" y="604913"/>
                    <a:pt x="812800" y="389692"/>
                  </a:cubicBezTo>
                  <a:cubicBezTo>
                    <a:pt x="812800" y="17447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0" t="-2143" r="0" b="-2143"/>
              </a:stretch>
            </a:blipFill>
          </p:spPr>
        </p:sp>
      </p:grpSp>
      <p:sp>
        <p:nvSpPr>
          <p:cNvPr name="Freeform 45" id="45"/>
          <p:cNvSpPr/>
          <p:nvPr/>
        </p:nvSpPr>
        <p:spPr>
          <a:xfrm flipH="false" flipV="false" rot="-10800000">
            <a:off x="8920673" y="10359564"/>
            <a:ext cx="209534" cy="369222"/>
          </a:xfrm>
          <a:custGeom>
            <a:avLst/>
            <a:gdLst/>
            <a:ahLst/>
            <a:cxnLst/>
            <a:rect r="r" b="b" t="t" l="l"/>
            <a:pathLst>
              <a:path h="369222" w="209534">
                <a:moveTo>
                  <a:pt x="0" y="0"/>
                </a:moveTo>
                <a:lnTo>
                  <a:pt x="209534" y="0"/>
                </a:lnTo>
                <a:lnTo>
                  <a:pt x="209534" y="369222"/>
                </a:lnTo>
                <a:lnTo>
                  <a:pt x="0" y="3692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6" id="46"/>
          <p:cNvSpPr/>
          <p:nvPr/>
        </p:nvSpPr>
        <p:spPr>
          <a:xfrm flipH="false" flipV="false" rot="0">
            <a:off x="1318273" y="10359564"/>
            <a:ext cx="209534" cy="369222"/>
          </a:xfrm>
          <a:custGeom>
            <a:avLst/>
            <a:gdLst/>
            <a:ahLst/>
            <a:cxnLst/>
            <a:rect r="r" b="b" t="t" l="l"/>
            <a:pathLst>
              <a:path h="369222" w="209534">
                <a:moveTo>
                  <a:pt x="0" y="0"/>
                </a:moveTo>
                <a:lnTo>
                  <a:pt x="209534" y="0"/>
                </a:lnTo>
                <a:lnTo>
                  <a:pt x="209534" y="369222"/>
                </a:lnTo>
                <a:lnTo>
                  <a:pt x="0" y="3692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7" id="47"/>
          <p:cNvGrpSpPr/>
          <p:nvPr/>
        </p:nvGrpSpPr>
        <p:grpSpPr>
          <a:xfrm rot="0">
            <a:off x="4722427" y="7558062"/>
            <a:ext cx="877339" cy="1016906"/>
            <a:chOff x="0" y="0"/>
            <a:chExt cx="242560" cy="281147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242560" cy="281147"/>
            </a:xfrm>
            <a:custGeom>
              <a:avLst/>
              <a:gdLst/>
              <a:ahLst/>
              <a:cxnLst/>
              <a:rect r="r" b="b" t="t" l="l"/>
              <a:pathLst>
                <a:path h="281147" w="242560">
                  <a:moveTo>
                    <a:pt x="0" y="0"/>
                  </a:moveTo>
                  <a:lnTo>
                    <a:pt x="242560" y="0"/>
                  </a:lnTo>
                  <a:lnTo>
                    <a:pt x="242560" y="281147"/>
                  </a:lnTo>
                  <a:lnTo>
                    <a:pt x="0" y="281147"/>
                  </a:lnTo>
                  <a:close/>
                </a:path>
              </a:pathLst>
            </a:custGeom>
            <a:solidFill>
              <a:srgbClr val="065000"/>
            </a:solidFill>
          </p:spPr>
        </p:sp>
        <p:sp>
          <p:nvSpPr>
            <p:cNvPr name="TextBox 49" id="49"/>
            <p:cNvSpPr txBox="true"/>
            <p:nvPr/>
          </p:nvSpPr>
          <p:spPr>
            <a:xfrm>
              <a:off x="0" y="-57150"/>
              <a:ext cx="242560" cy="3382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0" id="50"/>
          <p:cNvGrpSpPr/>
          <p:nvPr/>
        </p:nvGrpSpPr>
        <p:grpSpPr>
          <a:xfrm rot="0">
            <a:off x="4722427" y="8832143"/>
            <a:ext cx="877339" cy="1016906"/>
            <a:chOff x="0" y="0"/>
            <a:chExt cx="242560" cy="281147"/>
          </a:xfrm>
        </p:grpSpPr>
        <p:sp>
          <p:nvSpPr>
            <p:cNvPr name="Freeform 51" id="51"/>
            <p:cNvSpPr/>
            <p:nvPr/>
          </p:nvSpPr>
          <p:spPr>
            <a:xfrm flipH="false" flipV="false" rot="0">
              <a:off x="0" y="0"/>
              <a:ext cx="242560" cy="281147"/>
            </a:xfrm>
            <a:custGeom>
              <a:avLst/>
              <a:gdLst/>
              <a:ahLst/>
              <a:cxnLst/>
              <a:rect r="r" b="b" t="t" l="l"/>
              <a:pathLst>
                <a:path h="281147" w="242560">
                  <a:moveTo>
                    <a:pt x="0" y="0"/>
                  </a:moveTo>
                  <a:lnTo>
                    <a:pt x="242560" y="0"/>
                  </a:lnTo>
                  <a:lnTo>
                    <a:pt x="242560" y="281147"/>
                  </a:lnTo>
                  <a:lnTo>
                    <a:pt x="0" y="281147"/>
                  </a:lnTo>
                  <a:close/>
                </a:path>
              </a:pathLst>
            </a:custGeom>
            <a:solidFill>
              <a:srgbClr val="065000"/>
            </a:solidFill>
          </p:spPr>
        </p:sp>
        <p:sp>
          <p:nvSpPr>
            <p:cNvPr name="TextBox 52" id="52"/>
            <p:cNvSpPr txBox="true"/>
            <p:nvPr/>
          </p:nvSpPr>
          <p:spPr>
            <a:xfrm>
              <a:off x="0" y="-57150"/>
              <a:ext cx="242560" cy="3382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3" id="53"/>
          <p:cNvGrpSpPr/>
          <p:nvPr/>
        </p:nvGrpSpPr>
        <p:grpSpPr>
          <a:xfrm rot="0">
            <a:off x="1295070" y="7588529"/>
            <a:ext cx="1018798" cy="976914"/>
            <a:chOff x="0" y="0"/>
            <a:chExt cx="812800" cy="779384"/>
          </a:xfrm>
        </p:grpSpPr>
        <p:sp>
          <p:nvSpPr>
            <p:cNvPr name="Freeform 54" id="54"/>
            <p:cNvSpPr/>
            <p:nvPr/>
          </p:nvSpPr>
          <p:spPr>
            <a:xfrm flipH="false" flipV="false" rot="0">
              <a:off x="0" y="0"/>
              <a:ext cx="812800" cy="779384"/>
            </a:xfrm>
            <a:custGeom>
              <a:avLst/>
              <a:gdLst/>
              <a:ahLst/>
              <a:cxnLst/>
              <a:rect r="r" b="b" t="t" l="l"/>
              <a:pathLst>
                <a:path h="779384" w="812800">
                  <a:moveTo>
                    <a:pt x="406400" y="0"/>
                  </a:moveTo>
                  <a:cubicBezTo>
                    <a:pt x="181951" y="0"/>
                    <a:pt x="0" y="174471"/>
                    <a:pt x="0" y="389692"/>
                  </a:cubicBezTo>
                  <a:cubicBezTo>
                    <a:pt x="0" y="604913"/>
                    <a:pt x="181951" y="779384"/>
                    <a:pt x="406400" y="779384"/>
                  </a:cubicBezTo>
                  <a:cubicBezTo>
                    <a:pt x="630849" y="779384"/>
                    <a:pt x="812800" y="604913"/>
                    <a:pt x="812800" y="389692"/>
                  </a:cubicBezTo>
                  <a:cubicBezTo>
                    <a:pt x="812800" y="17447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0" t="-2143" r="0" b="-2143"/>
              </a:stretch>
            </a:blipFill>
          </p:spPr>
        </p:sp>
      </p:grpSp>
      <p:grpSp>
        <p:nvGrpSpPr>
          <p:cNvPr name="Group 55" id="55"/>
          <p:cNvGrpSpPr/>
          <p:nvPr/>
        </p:nvGrpSpPr>
        <p:grpSpPr>
          <a:xfrm rot="0">
            <a:off x="1295070" y="8862610"/>
            <a:ext cx="1018798" cy="976914"/>
            <a:chOff x="0" y="0"/>
            <a:chExt cx="812800" cy="779384"/>
          </a:xfrm>
        </p:grpSpPr>
        <p:sp>
          <p:nvSpPr>
            <p:cNvPr name="Freeform 56" id="56"/>
            <p:cNvSpPr/>
            <p:nvPr/>
          </p:nvSpPr>
          <p:spPr>
            <a:xfrm flipH="false" flipV="false" rot="0">
              <a:off x="0" y="0"/>
              <a:ext cx="812800" cy="779384"/>
            </a:xfrm>
            <a:custGeom>
              <a:avLst/>
              <a:gdLst/>
              <a:ahLst/>
              <a:cxnLst/>
              <a:rect r="r" b="b" t="t" l="l"/>
              <a:pathLst>
                <a:path h="779384" w="812800">
                  <a:moveTo>
                    <a:pt x="406400" y="0"/>
                  </a:moveTo>
                  <a:cubicBezTo>
                    <a:pt x="181951" y="0"/>
                    <a:pt x="0" y="174471"/>
                    <a:pt x="0" y="389692"/>
                  </a:cubicBezTo>
                  <a:cubicBezTo>
                    <a:pt x="0" y="604913"/>
                    <a:pt x="181951" y="779384"/>
                    <a:pt x="406400" y="779384"/>
                  </a:cubicBezTo>
                  <a:cubicBezTo>
                    <a:pt x="630849" y="779384"/>
                    <a:pt x="812800" y="604913"/>
                    <a:pt x="812800" y="389692"/>
                  </a:cubicBezTo>
                  <a:cubicBezTo>
                    <a:pt x="812800" y="17447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0" t="-2143" r="0" b="-2143"/>
              </a:stretch>
            </a:blipFill>
          </p:spPr>
        </p:sp>
      </p:grpSp>
      <p:grpSp>
        <p:nvGrpSpPr>
          <p:cNvPr name="Group 57" id="57"/>
          <p:cNvGrpSpPr/>
          <p:nvPr/>
        </p:nvGrpSpPr>
        <p:grpSpPr>
          <a:xfrm rot="0">
            <a:off x="8006641" y="4398560"/>
            <a:ext cx="1018798" cy="967389"/>
            <a:chOff x="0" y="0"/>
            <a:chExt cx="1358398" cy="1289852"/>
          </a:xfrm>
        </p:grpSpPr>
        <p:grpSp>
          <p:nvGrpSpPr>
            <p:cNvPr name="Group 58" id="58"/>
            <p:cNvGrpSpPr/>
            <p:nvPr/>
          </p:nvGrpSpPr>
          <p:grpSpPr>
            <a:xfrm rot="0">
              <a:off x="0" y="0"/>
              <a:ext cx="1358398" cy="1289852"/>
              <a:chOff x="0" y="0"/>
              <a:chExt cx="812800" cy="771785"/>
            </a:xfrm>
          </p:grpSpPr>
          <p:sp>
            <p:nvSpPr>
              <p:cNvPr name="Freeform 59" id="59"/>
              <p:cNvSpPr/>
              <p:nvPr/>
            </p:nvSpPr>
            <p:spPr>
              <a:xfrm flipH="false" flipV="false" rot="0">
                <a:off x="0" y="0"/>
                <a:ext cx="812800" cy="771785"/>
              </a:xfrm>
              <a:custGeom>
                <a:avLst/>
                <a:gdLst/>
                <a:ahLst/>
                <a:cxnLst/>
                <a:rect r="r" b="b" t="t" l="l"/>
                <a:pathLst>
                  <a:path h="771785" w="812800">
                    <a:moveTo>
                      <a:pt x="406400" y="0"/>
                    </a:moveTo>
                    <a:cubicBezTo>
                      <a:pt x="181951" y="0"/>
                      <a:pt x="0" y="172770"/>
                      <a:pt x="0" y="385893"/>
                    </a:cubicBezTo>
                    <a:cubicBezTo>
                      <a:pt x="0" y="599015"/>
                      <a:pt x="181951" y="771785"/>
                      <a:pt x="406400" y="771785"/>
                    </a:cubicBezTo>
                    <a:cubicBezTo>
                      <a:pt x="630849" y="771785"/>
                      <a:pt x="812800" y="599015"/>
                      <a:pt x="812800" y="385893"/>
                    </a:cubicBezTo>
                    <a:cubicBezTo>
                      <a:pt x="812800" y="172770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A71F2C"/>
              </a:solidFill>
            </p:spPr>
          </p:sp>
        </p:grpSp>
        <p:grpSp>
          <p:nvGrpSpPr>
            <p:cNvPr name="Group 60" id="60"/>
            <p:cNvGrpSpPr/>
            <p:nvPr/>
          </p:nvGrpSpPr>
          <p:grpSpPr>
            <a:xfrm rot="0">
              <a:off x="44160" y="38977"/>
              <a:ext cx="1270078" cy="1217863"/>
              <a:chOff x="0" y="0"/>
              <a:chExt cx="812800" cy="779384"/>
            </a:xfrm>
          </p:grpSpPr>
          <p:sp>
            <p:nvSpPr>
              <p:cNvPr name="Freeform 61" id="61"/>
              <p:cNvSpPr/>
              <p:nvPr/>
            </p:nvSpPr>
            <p:spPr>
              <a:xfrm flipH="false" flipV="false" rot="0">
                <a:off x="0" y="0"/>
                <a:ext cx="812800" cy="779384"/>
              </a:xfrm>
              <a:custGeom>
                <a:avLst/>
                <a:gdLst/>
                <a:ahLst/>
                <a:cxnLst/>
                <a:rect r="r" b="b" t="t" l="l"/>
                <a:pathLst>
                  <a:path h="779384" w="812800">
                    <a:moveTo>
                      <a:pt x="406400" y="0"/>
                    </a:moveTo>
                    <a:cubicBezTo>
                      <a:pt x="181951" y="0"/>
                      <a:pt x="0" y="174471"/>
                      <a:pt x="0" y="389692"/>
                    </a:cubicBezTo>
                    <a:cubicBezTo>
                      <a:pt x="0" y="604913"/>
                      <a:pt x="181951" y="779384"/>
                      <a:pt x="406400" y="779384"/>
                    </a:cubicBezTo>
                    <a:cubicBezTo>
                      <a:pt x="630849" y="779384"/>
                      <a:pt x="812800" y="604913"/>
                      <a:pt x="812800" y="389692"/>
                    </a:cubicBezTo>
                    <a:cubicBezTo>
                      <a:pt x="812800" y="17447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0" t="-2143" r="0" b="-2143"/>
                </a:stretch>
              </a:blipFill>
            </p:spPr>
          </p:sp>
        </p:grpSp>
      </p:grpSp>
      <p:grpSp>
        <p:nvGrpSpPr>
          <p:cNvPr name="Group 62" id="62"/>
          <p:cNvGrpSpPr/>
          <p:nvPr/>
        </p:nvGrpSpPr>
        <p:grpSpPr>
          <a:xfrm rot="0">
            <a:off x="8006641" y="7588529"/>
            <a:ext cx="1018798" cy="976914"/>
            <a:chOff x="0" y="0"/>
            <a:chExt cx="1358398" cy="1302552"/>
          </a:xfrm>
        </p:grpSpPr>
        <p:grpSp>
          <p:nvGrpSpPr>
            <p:cNvPr name="Group 63" id="63"/>
            <p:cNvGrpSpPr/>
            <p:nvPr/>
          </p:nvGrpSpPr>
          <p:grpSpPr>
            <a:xfrm rot="0">
              <a:off x="0" y="0"/>
              <a:ext cx="1358398" cy="1302552"/>
              <a:chOff x="0" y="0"/>
              <a:chExt cx="812800" cy="779384"/>
            </a:xfrm>
          </p:grpSpPr>
          <p:sp>
            <p:nvSpPr>
              <p:cNvPr name="Freeform 64" id="64"/>
              <p:cNvSpPr/>
              <p:nvPr/>
            </p:nvSpPr>
            <p:spPr>
              <a:xfrm flipH="false" flipV="false" rot="0">
                <a:off x="0" y="0"/>
                <a:ext cx="812800" cy="779384"/>
              </a:xfrm>
              <a:custGeom>
                <a:avLst/>
                <a:gdLst/>
                <a:ahLst/>
                <a:cxnLst/>
                <a:rect r="r" b="b" t="t" l="l"/>
                <a:pathLst>
                  <a:path h="779384" w="812800">
                    <a:moveTo>
                      <a:pt x="406400" y="0"/>
                    </a:moveTo>
                    <a:cubicBezTo>
                      <a:pt x="181951" y="0"/>
                      <a:pt x="0" y="174471"/>
                      <a:pt x="0" y="389692"/>
                    </a:cubicBezTo>
                    <a:cubicBezTo>
                      <a:pt x="0" y="604913"/>
                      <a:pt x="181951" y="779384"/>
                      <a:pt x="406400" y="779384"/>
                    </a:cubicBezTo>
                    <a:cubicBezTo>
                      <a:pt x="630849" y="779384"/>
                      <a:pt x="812800" y="604913"/>
                      <a:pt x="812800" y="389692"/>
                    </a:cubicBezTo>
                    <a:cubicBezTo>
                      <a:pt x="812800" y="17447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13823"/>
              </a:solidFill>
            </p:spPr>
          </p:sp>
        </p:grpSp>
        <p:sp>
          <p:nvSpPr>
            <p:cNvPr name="Freeform 65" id="65"/>
            <p:cNvSpPr/>
            <p:nvPr/>
          </p:nvSpPr>
          <p:spPr>
            <a:xfrm flipH="false" flipV="false" rot="0">
              <a:off x="224190" y="206087"/>
              <a:ext cx="910019" cy="890378"/>
            </a:xfrm>
            <a:custGeom>
              <a:avLst/>
              <a:gdLst/>
              <a:ahLst/>
              <a:cxnLst/>
              <a:rect r="r" b="b" t="t" l="l"/>
              <a:pathLst>
                <a:path h="890378" w="910019">
                  <a:moveTo>
                    <a:pt x="0" y="0"/>
                  </a:moveTo>
                  <a:lnTo>
                    <a:pt x="910018" y="0"/>
                  </a:lnTo>
                  <a:lnTo>
                    <a:pt x="910018" y="890378"/>
                  </a:lnTo>
                  <a:lnTo>
                    <a:pt x="0" y="8903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86164" t="-28286" r="-86211" b="-28304"/>
              </a:stretch>
            </a:blipFill>
          </p:spPr>
        </p:sp>
      </p:grpSp>
      <p:grpSp>
        <p:nvGrpSpPr>
          <p:cNvPr name="Group 66" id="66"/>
          <p:cNvGrpSpPr/>
          <p:nvPr/>
        </p:nvGrpSpPr>
        <p:grpSpPr>
          <a:xfrm rot="0">
            <a:off x="8006641" y="8862610"/>
            <a:ext cx="1018798" cy="976914"/>
            <a:chOff x="0" y="0"/>
            <a:chExt cx="1358398" cy="1302552"/>
          </a:xfrm>
        </p:grpSpPr>
        <p:grpSp>
          <p:nvGrpSpPr>
            <p:cNvPr name="Group 67" id="67"/>
            <p:cNvGrpSpPr/>
            <p:nvPr/>
          </p:nvGrpSpPr>
          <p:grpSpPr>
            <a:xfrm rot="0">
              <a:off x="0" y="0"/>
              <a:ext cx="1358398" cy="1302552"/>
              <a:chOff x="0" y="0"/>
              <a:chExt cx="812800" cy="779384"/>
            </a:xfrm>
          </p:grpSpPr>
          <p:sp>
            <p:nvSpPr>
              <p:cNvPr name="Freeform 68" id="68"/>
              <p:cNvSpPr/>
              <p:nvPr/>
            </p:nvSpPr>
            <p:spPr>
              <a:xfrm flipH="false" flipV="false" rot="0">
                <a:off x="0" y="0"/>
                <a:ext cx="812800" cy="779384"/>
              </a:xfrm>
              <a:custGeom>
                <a:avLst/>
                <a:gdLst/>
                <a:ahLst/>
                <a:cxnLst/>
                <a:rect r="r" b="b" t="t" l="l"/>
                <a:pathLst>
                  <a:path h="779384" w="812800">
                    <a:moveTo>
                      <a:pt x="406400" y="0"/>
                    </a:moveTo>
                    <a:cubicBezTo>
                      <a:pt x="181951" y="0"/>
                      <a:pt x="0" y="174471"/>
                      <a:pt x="0" y="389692"/>
                    </a:cubicBezTo>
                    <a:cubicBezTo>
                      <a:pt x="0" y="604913"/>
                      <a:pt x="181951" y="779384"/>
                      <a:pt x="406400" y="779384"/>
                    </a:cubicBezTo>
                    <a:cubicBezTo>
                      <a:pt x="630849" y="779384"/>
                      <a:pt x="812800" y="604913"/>
                      <a:pt x="812800" y="389692"/>
                    </a:cubicBezTo>
                    <a:cubicBezTo>
                      <a:pt x="812800" y="17447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7F7F7"/>
              </a:solidFill>
            </p:spPr>
          </p:sp>
        </p:grpSp>
        <p:sp>
          <p:nvSpPr>
            <p:cNvPr name="Freeform 69" id="69"/>
            <p:cNvSpPr/>
            <p:nvPr/>
          </p:nvSpPr>
          <p:spPr>
            <a:xfrm flipH="false" flipV="false" rot="0">
              <a:off x="413933" y="158300"/>
              <a:ext cx="536559" cy="985951"/>
            </a:xfrm>
            <a:custGeom>
              <a:avLst/>
              <a:gdLst/>
              <a:ahLst/>
              <a:cxnLst/>
              <a:rect r="r" b="b" t="t" l="l"/>
              <a:pathLst>
                <a:path h="985951" w="536559">
                  <a:moveTo>
                    <a:pt x="0" y="0"/>
                  </a:moveTo>
                  <a:lnTo>
                    <a:pt x="536559" y="0"/>
                  </a:lnTo>
                  <a:lnTo>
                    <a:pt x="536559" y="985952"/>
                  </a:lnTo>
                  <a:lnTo>
                    <a:pt x="0" y="985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48844" t="-3794" r="-48579" b="-3645"/>
              </a:stretch>
            </a:blipFill>
          </p:spPr>
        </p:sp>
      </p:grpSp>
      <p:sp>
        <p:nvSpPr>
          <p:cNvPr name="TextBox 70" id="70"/>
          <p:cNvSpPr txBox="true"/>
          <p:nvPr/>
        </p:nvSpPr>
        <p:spPr>
          <a:xfrm rot="0">
            <a:off x="923805" y="3821535"/>
            <a:ext cx="8483623" cy="368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WEEK OF FEBRUARY 22</a:t>
            </a: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ND</a:t>
            </a: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(WEEK 4)</a:t>
            </a:r>
          </a:p>
        </p:txBody>
      </p:sp>
      <p:sp>
        <p:nvSpPr>
          <p:cNvPr name="TextBox 71" id="71"/>
          <p:cNvSpPr txBox="true"/>
          <p:nvPr/>
        </p:nvSpPr>
        <p:spPr>
          <a:xfrm rot="0">
            <a:off x="4959942" y="4626658"/>
            <a:ext cx="406829" cy="423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34"/>
              </a:lnSpc>
            </a:pPr>
            <a:r>
              <a:rPr lang="en-US" sz="2381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VS</a:t>
            </a:r>
          </a:p>
        </p:txBody>
      </p:sp>
      <p:sp>
        <p:nvSpPr>
          <p:cNvPr name="TextBox 72" id="72"/>
          <p:cNvSpPr txBox="true"/>
          <p:nvPr/>
        </p:nvSpPr>
        <p:spPr>
          <a:xfrm rot="0">
            <a:off x="4959942" y="5891214"/>
            <a:ext cx="406829" cy="423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34"/>
              </a:lnSpc>
            </a:pPr>
            <a:r>
              <a:rPr lang="en-US" sz="2381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VS</a:t>
            </a:r>
          </a:p>
        </p:txBody>
      </p:sp>
      <p:sp>
        <p:nvSpPr>
          <p:cNvPr name="TextBox 73" id="73"/>
          <p:cNvSpPr txBox="true"/>
          <p:nvPr/>
        </p:nvSpPr>
        <p:spPr>
          <a:xfrm rot="0">
            <a:off x="2756934" y="4578724"/>
            <a:ext cx="1180505" cy="559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b="true" sz="16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UMBC</a:t>
            </a:r>
          </a:p>
          <a:p>
            <a:pPr algn="ctr">
              <a:lnSpc>
                <a:spcPts val="2240"/>
              </a:lnSpc>
            </a:pPr>
            <a:r>
              <a:rPr lang="en-US" b="true" sz="16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RETRIEVERS</a:t>
            </a:r>
          </a:p>
        </p:txBody>
      </p:sp>
      <p:sp>
        <p:nvSpPr>
          <p:cNvPr name="TextBox 74" id="74"/>
          <p:cNvSpPr txBox="true"/>
          <p:nvPr/>
        </p:nvSpPr>
        <p:spPr>
          <a:xfrm rot="0">
            <a:off x="2756934" y="5843280"/>
            <a:ext cx="1180505" cy="559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b="true" sz="16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UMBC</a:t>
            </a:r>
          </a:p>
          <a:p>
            <a:pPr algn="ctr">
              <a:lnSpc>
                <a:spcPts val="2240"/>
              </a:lnSpc>
            </a:pPr>
            <a:r>
              <a:rPr lang="en-US" b="true" sz="16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RETRIEVERS</a:t>
            </a:r>
          </a:p>
        </p:txBody>
      </p:sp>
      <p:sp>
        <p:nvSpPr>
          <p:cNvPr name="TextBox 75" id="75"/>
          <p:cNvSpPr txBox="true"/>
          <p:nvPr/>
        </p:nvSpPr>
        <p:spPr>
          <a:xfrm rot="0">
            <a:off x="6535782" y="4716837"/>
            <a:ext cx="627311" cy="2832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b="true" sz="16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NJIT B</a:t>
            </a:r>
          </a:p>
        </p:txBody>
      </p:sp>
      <p:sp>
        <p:nvSpPr>
          <p:cNvPr name="TextBox 76" id="76"/>
          <p:cNvSpPr txBox="true"/>
          <p:nvPr/>
        </p:nvSpPr>
        <p:spPr>
          <a:xfrm rot="0">
            <a:off x="5889644" y="5981393"/>
            <a:ext cx="1919585" cy="2832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b="true" sz="16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NJIT HIGHLANDERS</a:t>
            </a:r>
          </a:p>
        </p:txBody>
      </p:sp>
      <p:sp>
        <p:nvSpPr>
          <p:cNvPr name="TextBox 77" id="77"/>
          <p:cNvSpPr txBox="true"/>
          <p:nvPr/>
        </p:nvSpPr>
        <p:spPr>
          <a:xfrm rot="0">
            <a:off x="1216196" y="2881938"/>
            <a:ext cx="7810374" cy="469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b="true" sz="3500" spc="700">
                <a:solidFill>
                  <a:srgbClr val="FFFFFF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GROUP STAGE PLAY</a:t>
            </a:r>
          </a:p>
        </p:txBody>
      </p:sp>
      <p:sp>
        <p:nvSpPr>
          <p:cNvPr name="TextBox 78" id="78"/>
          <p:cNvSpPr txBox="true"/>
          <p:nvPr/>
        </p:nvSpPr>
        <p:spPr>
          <a:xfrm rot="0">
            <a:off x="921545" y="7016267"/>
            <a:ext cx="8483623" cy="368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WEEK OF MARCH 1</a:t>
            </a: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ST</a:t>
            </a: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(WEEK 5)</a:t>
            </a:r>
          </a:p>
        </p:txBody>
      </p:sp>
      <p:sp>
        <p:nvSpPr>
          <p:cNvPr name="TextBox 79" id="79"/>
          <p:cNvSpPr txBox="true"/>
          <p:nvPr/>
        </p:nvSpPr>
        <p:spPr>
          <a:xfrm rot="0">
            <a:off x="4957682" y="7821390"/>
            <a:ext cx="406829" cy="423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34"/>
              </a:lnSpc>
            </a:pPr>
            <a:r>
              <a:rPr lang="en-US" sz="2381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VS</a:t>
            </a:r>
          </a:p>
        </p:txBody>
      </p:sp>
      <p:sp>
        <p:nvSpPr>
          <p:cNvPr name="TextBox 80" id="80"/>
          <p:cNvSpPr txBox="true"/>
          <p:nvPr/>
        </p:nvSpPr>
        <p:spPr>
          <a:xfrm rot="0">
            <a:off x="4957682" y="9095471"/>
            <a:ext cx="406829" cy="423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34"/>
              </a:lnSpc>
            </a:pPr>
            <a:r>
              <a:rPr lang="en-US" sz="2381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VS</a:t>
            </a:r>
          </a:p>
        </p:txBody>
      </p:sp>
      <p:sp>
        <p:nvSpPr>
          <p:cNvPr name="TextBox 81" id="81"/>
          <p:cNvSpPr txBox="true"/>
          <p:nvPr/>
        </p:nvSpPr>
        <p:spPr>
          <a:xfrm rot="0">
            <a:off x="2754674" y="7773456"/>
            <a:ext cx="1180505" cy="559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b="true" sz="16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UMBC</a:t>
            </a:r>
          </a:p>
          <a:p>
            <a:pPr algn="ctr">
              <a:lnSpc>
                <a:spcPts val="2240"/>
              </a:lnSpc>
            </a:pPr>
            <a:r>
              <a:rPr lang="en-US" b="true" sz="16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RETRIEVERS</a:t>
            </a:r>
          </a:p>
        </p:txBody>
      </p:sp>
      <p:sp>
        <p:nvSpPr>
          <p:cNvPr name="TextBox 82" id="82"/>
          <p:cNvSpPr txBox="true"/>
          <p:nvPr/>
        </p:nvSpPr>
        <p:spPr>
          <a:xfrm rot="0">
            <a:off x="2754674" y="9047537"/>
            <a:ext cx="1180505" cy="559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b="true" sz="16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UMBC</a:t>
            </a:r>
          </a:p>
          <a:p>
            <a:pPr algn="ctr">
              <a:lnSpc>
                <a:spcPts val="2240"/>
              </a:lnSpc>
            </a:pPr>
            <a:r>
              <a:rPr lang="en-US" b="true" sz="16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RETRIEVERS</a:t>
            </a:r>
          </a:p>
        </p:txBody>
      </p:sp>
      <p:sp>
        <p:nvSpPr>
          <p:cNvPr name="TextBox 83" id="83"/>
          <p:cNvSpPr txBox="true"/>
          <p:nvPr/>
        </p:nvSpPr>
        <p:spPr>
          <a:xfrm rot="0">
            <a:off x="6116356" y="7762985"/>
            <a:ext cx="1461641" cy="559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b="true" sz="16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VERMOUNT</a:t>
            </a:r>
          </a:p>
          <a:p>
            <a:pPr algn="ctr">
              <a:lnSpc>
                <a:spcPts val="2240"/>
              </a:lnSpc>
            </a:pPr>
            <a:r>
              <a:rPr lang="en-US" b="true" sz="16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CATAMOUNTS</a:t>
            </a:r>
          </a:p>
        </p:txBody>
      </p:sp>
      <p:sp>
        <p:nvSpPr>
          <p:cNvPr name="TextBox 84" id="84"/>
          <p:cNvSpPr txBox="true"/>
          <p:nvPr/>
        </p:nvSpPr>
        <p:spPr>
          <a:xfrm rot="0">
            <a:off x="6149545" y="9037066"/>
            <a:ext cx="1395264" cy="559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b="true" sz="16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ALBANY</a:t>
            </a:r>
          </a:p>
          <a:p>
            <a:pPr algn="ctr">
              <a:lnSpc>
                <a:spcPts val="2240"/>
              </a:lnSpc>
            </a:pPr>
            <a:r>
              <a:rPr lang="en-US" b="true" sz="16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GREAT DANES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285875" y="0"/>
            <a:ext cx="12858750" cy="12858750"/>
          </a:xfrm>
          <a:custGeom>
            <a:avLst/>
            <a:gdLst/>
            <a:ahLst/>
            <a:cxnLst/>
            <a:rect r="r" b="b" t="t" l="l"/>
            <a:pathLst>
              <a:path h="12858750" w="12858750">
                <a:moveTo>
                  <a:pt x="0" y="0"/>
                </a:moveTo>
                <a:lnTo>
                  <a:pt x="12858750" y="0"/>
                </a:lnTo>
                <a:lnTo>
                  <a:pt x="12858750" y="12858750"/>
                </a:lnTo>
                <a:lnTo>
                  <a:pt x="0" y="12858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666" t="0" r="-16666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5400000">
            <a:off x="1799168" y="-4694676"/>
            <a:ext cx="6688665" cy="10287000"/>
            <a:chOff x="0" y="0"/>
            <a:chExt cx="1761624" cy="270933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761624" cy="2709333"/>
            </a:xfrm>
            <a:custGeom>
              <a:avLst/>
              <a:gdLst/>
              <a:ahLst/>
              <a:cxnLst/>
              <a:rect r="r" b="b" t="t" l="l"/>
              <a:pathLst>
                <a:path h="2709333" w="1761624">
                  <a:moveTo>
                    <a:pt x="0" y="0"/>
                  </a:moveTo>
                  <a:lnTo>
                    <a:pt x="1761624" y="0"/>
                  </a:lnTo>
                  <a:lnTo>
                    <a:pt x="1761624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true">
              <a:gsLst>
                <a:gs pos="0">
                  <a:srgbClr val="000000">
                    <a:alpha val="10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1761624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-5400000">
            <a:off x="1799168" y="7266426"/>
            <a:ext cx="6688665" cy="10287000"/>
            <a:chOff x="0" y="0"/>
            <a:chExt cx="1761624" cy="270933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761624" cy="2709333"/>
            </a:xfrm>
            <a:custGeom>
              <a:avLst/>
              <a:gdLst/>
              <a:ahLst/>
              <a:cxnLst/>
              <a:rect r="r" b="b" t="t" l="l"/>
              <a:pathLst>
                <a:path h="2709333" w="1761624">
                  <a:moveTo>
                    <a:pt x="0" y="0"/>
                  </a:moveTo>
                  <a:lnTo>
                    <a:pt x="1761624" y="0"/>
                  </a:lnTo>
                  <a:lnTo>
                    <a:pt x="1761624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true">
              <a:gsLst>
                <a:gs pos="0">
                  <a:srgbClr val="000000">
                    <a:alpha val="10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0"/>
            </a:gra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761624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574551" y="1028700"/>
            <a:ext cx="9137898" cy="10801350"/>
            <a:chOff x="0" y="0"/>
            <a:chExt cx="2467886" cy="291713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467886" cy="2917136"/>
            </a:xfrm>
            <a:custGeom>
              <a:avLst/>
              <a:gdLst/>
              <a:ahLst/>
              <a:cxnLst/>
              <a:rect r="r" b="b" t="t" l="l"/>
              <a:pathLst>
                <a:path h="2917136" w="2467886">
                  <a:moveTo>
                    <a:pt x="44056" y="0"/>
                  </a:moveTo>
                  <a:lnTo>
                    <a:pt x="2423830" y="0"/>
                  </a:lnTo>
                  <a:cubicBezTo>
                    <a:pt x="2448161" y="0"/>
                    <a:pt x="2467886" y="19725"/>
                    <a:pt x="2467886" y="44056"/>
                  </a:cubicBezTo>
                  <a:lnTo>
                    <a:pt x="2467886" y="2873080"/>
                  </a:lnTo>
                  <a:cubicBezTo>
                    <a:pt x="2467886" y="2897412"/>
                    <a:pt x="2448161" y="2917136"/>
                    <a:pt x="2423830" y="2917136"/>
                  </a:cubicBezTo>
                  <a:lnTo>
                    <a:pt x="44056" y="2917136"/>
                  </a:lnTo>
                  <a:cubicBezTo>
                    <a:pt x="19725" y="2917136"/>
                    <a:pt x="0" y="2897412"/>
                    <a:pt x="0" y="2873080"/>
                  </a:cubicBezTo>
                  <a:lnTo>
                    <a:pt x="0" y="44056"/>
                  </a:lnTo>
                  <a:cubicBezTo>
                    <a:pt x="0" y="19725"/>
                    <a:pt x="19725" y="0"/>
                    <a:pt x="44056" y="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2467886" cy="29742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508000" y="4393797"/>
            <a:ext cx="7357208" cy="976914"/>
            <a:chOff x="0" y="0"/>
            <a:chExt cx="2034069" cy="27009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034069" cy="270090"/>
            </a:xfrm>
            <a:custGeom>
              <a:avLst/>
              <a:gdLst/>
              <a:ahLst/>
              <a:cxnLst/>
              <a:rect r="r" b="b" t="t" l="l"/>
              <a:pathLst>
                <a:path h="270090" w="2034069">
                  <a:moveTo>
                    <a:pt x="105229" y="0"/>
                  </a:moveTo>
                  <a:lnTo>
                    <a:pt x="1928840" y="0"/>
                  </a:lnTo>
                  <a:cubicBezTo>
                    <a:pt x="1956749" y="0"/>
                    <a:pt x="1983514" y="11087"/>
                    <a:pt x="2003249" y="30821"/>
                  </a:cubicBezTo>
                  <a:cubicBezTo>
                    <a:pt x="2022983" y="50555"/>
                    <a:pt x="2034069" y="77321"/>
                    <a:pt x="2034069" y="105229"/>
                  </a:cubicBezTo>
                  <a:lnTo>
                    <a:pt x="2034069" y="164861"/>
                  </a:lnTo>
                  <a:cubicBezTo>
                    <a:pt x="2034069" y="192770"/>
                    <a:pt x="2022983" y="219535"/>
                    <a:pt x="2003249" y="239269"/>
                  </a:cubicBezTo>
                  <a:cubicBezTo>
                    <a:pt x="1983514" y="259004"/>
                    <a:pt x="1956749" y="270090"/>
                    <a:pt x="1928840" y="270090"/>
                  </a:cubicBezTo>
                  <a:lnTo>
                    <a:pt x="105229" y="270090"/>
                  </a:lnTo>
                  <a:cubicBezTo>
                    <a:pt x="77321" y="270090"/>
                    <a:pt x="50555" y="259004"/>
                    <a:pt x="30821" y="239269"/>
                  </a:cubicBezTo>
                  <a:cubicBezTo>
                    <a:pt x="11087" y="219535"/>
                    <a:pt x="0" y="192770"/>
                    <a:pt x="0" y="164861"/>
                  </a:cubicBezTo>
                  <a:lnTo>
                    <a:pt x="0" y="105229"/>
                  </a:lnTo>
                  <a:cubicBezTo>
                    <a:pt x="0" y="77321"/>
                    <a:pt x="11087" y="50555"/>
                    <a:pt x="30821" y="30821"/>
                  </a:cubicBezTo>
                  <a:cubicBezTo>
                    <a:pt x="50555" y="11087"/>
                    <a:pt x="77321" y="0"/>
                    <a:pt x="10522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57150"/>
              <a:ext cx="2034069" cy="3272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4724687" y="4373801"/>
            <a:ext cx="877339" cy="1016906"/>
            <a:chOff x="0" y="0"/>
            <a:chExt cx="242560" cy="28114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42560" cy="281147"/>
            </a:xfrm>
            <a:custGeom>
              <a:avLst/>
              <a:gdLst/>
              <a:ahLst/>
              <a:cxnLst/>
              <a:rect r="r" b="b" t="t" l="l"/>
              <a:pathLst>
                <a:path h="281147" w="242560">
                  <a:moveTo>
                    <a:pt x="0" y="0"/>
                  </a:moveTo>
                  <a:lnTo>
                    <a:pt x="242560" y="0"/>
                  </a:lnTo>
                  <a:lnTo>
                    <a:pt x="242560" y="281147"/>
                  </a:lnTo>
                  <a:lnTo>
                    <a:pt x="0" y="281147"/>
                  </a:lnTo>
                  <a:close/>
                </a:path>
              </a:pathLst>
            </a:custGeom>
            <a:solidFill>
              <a:srgbClr val="065000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57150"/>
              <a:ext cx="242560" cy="3382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318273" y="4393797"/>
            <a:ext cx="976914" cy="976914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34EAC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1307824" y="4393797"/>
            <a:ext cx="1018798" cy="976914"/>
            <a:chOff x="0" y="0"/>
            <a:chExt cx="812800" cy="779384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12800" cy="779384"/>
            </a:xfrm>
            <a:custGeom>
              <a:avLst/>
              <a:gdLst/>
              <a:ahLst/>
              <a:cxnLst/>
              <a:rect r="r" b="b" t="t" l="l"/>
              <a:pathLst>
                <a:path h="779384" w="812800">
                  <a:moveTo>
                    <a:pt x="406400" y="0"/>
                  </a:moveTo>
                  <a:cubicBezTo>
                    <a:pt x="181951" y="0"/>
                    <a:pt x="0" y="174471"/>
                    <a:pt x="0" y="389692"/>
                  </a:cubicBezTo>
                  <a:cubicBezTo>
                    <a:pt x="0" y="604913"/>
                    <a:pt x="181951" y="779384"/>
                    <a:pt x="406400" y="779384"/>
                  </a:cubicBezTo>
                  <a:cubicBezTo>
                    <a:pt x="630849" y="779384"/>
                    <a:pt x="812800" y="604913"/>
                    <a:pt x="812800" y="389692"/>
                  </a:cubicBezTo>
                  <a:cubicBezTo>
                    <a:pt x="812800" y="17447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0" t="-2143" r="0" b="-2143"/>
              </a:stretch>
            </a:blipFill>
          </p:spPr>
        </p:sp>
      </p:grpSp>
      <p:sp>
        <p:nvSpPr>
          <p:cNvPr name="Freeform 23" id="23"/>
          <p:cNvSpPr/>
          <p:nvPr/>
        </p:nvSpPr>
        <p:spPr>
          <a:xfrm flipH="false" flipV="false" rot="0">
            <a:off x="1318273" y="10359564"/>
            <a:ext cx="209534" cy="369222"/>
          </a:xfrm>
          <a:custGeom>
            <a:avLst/>
            <a:gdLst/>
            <a:ahLst/>
            <a:cxnLst/>
            <a:rect r="r" b="b" t="t" l="l"/>
            <a:pathLst>
              <a:path h="369222" w="209534">
                <a:moveTo>
                  <a:pt x="0" y="0"/>
                </a:moveTo>
                <a:lnTo>
                  <a:pt x="209534" y="0"/>
                </a:lnTo>
                <a:lnTo>
                  <a:pt x="209534" y="369222"/>
                </a:lnTo>
                <a:lnTo>
                  <a:pt x="0" y="3692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923805" y="3821535"/>
            <a:ext cx="8483623" cy="368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WEEK OF MARCH 8</a:t>
            </a: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TH</a:t>
            </a: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(WEEK 6)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4959942" y="4637129"/>
            <a:ext cx="406829" cy="423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34"/>
              </a:lnSpc>
            </a:pPr>
            <a:r>
              <a:rPr lang="en-US" sz="2381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VS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2756934" y="4578724"/>
            <a:ext cx="1180505" cy="559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b="true" sz="16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UMBC</a:t>
            </a:r>
          </a:p>
          <a:p>
            <a:pPr algn="ctr">
              <a:lnSpc>
                <a:spcPts val="2240"/>
              </a:lnSpc>
            </a:pPr>
            <a:r>
              <a:rPr lang="en-US" b="true" sz="16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RETRIEVERS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6535782" y="4716837"/>
            <a:ext cx="627311" cy="2832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b="true" sz="16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NJIT B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216196" y="2881938"/>
            <a:ext cx="7810374" cy="469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b="true" sz="3500" spc="700">
                <a:solidFill>
                  <a:srgbClr val="FFFFFF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GROUP STAGE PLAY</a:t>
            </a:r>
          </a:p>
        </p:txBody>
      </p:sp>
      <p:grpSp>
        <p:nvGrpSpPr>
          <p:cNvPr name="Group 29" id="29"/>
          <p:cNvGrpSpPr/>
          <p:nvPr/>
        </p:nvGrpSpPr>
        <p:grpSpPr>
          <a:xfrm rot="0">
            <a:off x="8006001" y="4393324"/>
            <a:ext cx="1018798" cy="967389"/>
            <a:chOff x="0" y="0"/>
            <a:chExt cx="1358398" cy="1289852"/>
          </a:xfrm>
        </p:grpSpPr>
        <p:grpSp>
          <p:nvGrpSpPr>
            <p:cNvPr name="Group 30" id="30"/>
            <p:cNvGrpSpPr/>
            <p:nvPr/>
          </p:nvGrpSpPr>
          <p:grpSpPr>
            <a:xfrm rot="0">
              <a:off x="0" y="0"/>
              <a:ext cx="1358398" cy="1289852"/>
              <a:chOff x="0" y="0"/>
              <a:chExt cx="812800" cy="771785"/>
            </a:xfrm>
          </p:grpSpPr>
          <p:sp>
            <p:nvSpPr>
              <p:cNvPr name="Freeform 31" id="31"/>
              <p:cNvSpPr/>
              <p:nvPr/>
            </p:nvSpPr>
            <p:spPr>
              <a:xfrm flipH="false" flipV="false" rot="0">
                <a:off x="0" y="0"/>
                <a:ext cx="812800" cy="771785"/>
              </a:xfrm>
              <a:custGeom>
                <a:avLst/>
                <a:gdLst/>
                <a:ahLst/>
                <a:cxnLst/>
                <a:rect r="r" b="b" t="t" l="l"/>
                <a:pathLst>
                  <a:path h="771785" w="812800">
                    <a:moveTo>
                      <a:pt x="406400" y="0"/>
                    </a:moveTo>
                    <a:cubicBezTo>
                      <a:pt x="181951" y="0"/>
                      <a:pt x="0" y="172770"/>
                      <a:pt x="0" y="385893"/>
                    </a:cubicBezTo>
                    <a:cubicBezTo>
                      <a:pt x="0" y="599015"/>
                      <a:pt x="181951" y="771785"/>
                      <a:pt x="406400" y="771785"/>
                    </a:cubicBezTo>
                    <a:cubicBezTo>
                      <a:pt x="630849" y="771785"/>
                      <a:pt x="812800" y="599015"/>
                      <a:pt x="812800" y="385893"/>
                    </a:cubicBezTo>
                    <a:cubicBezTo>
                      <a:pt x="812800" y="172770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A71F2C"/>
              </a:solidFill>
            </p:spPr>
          </p:sp>
        </p:grpSp>
        <p:grpSp>
          <p:nvGrpSpPr>
            <p:cNvPr name="Group 32" id="32"/>
            <p:cNvGrpSpPr/>
            <p:nvPr/>
          </p:nvGrpSpPr>
          <p:grpSpPr>
            <a:xfrm rot="0">
              <a:off x="44160" y="38977"/>
              <a:ext cx="1270078" cy="1217863"/>
              <a:chOff x="0" y="0"/>
              <a:chExt cx="812800" cy="779384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0" y="0"/>
                <a:ext cx="812800" cy="779384"/>
              </a:xfrm>
              <a:custGeom>
                <a:avLst/>
                <a:gdLst/>
                <a:ahLst/>
                <a:cxnLst/>
                <a:rect r="r" b="b" t="t" l="l"/>
                <a:pathLst>
                  <a:path h="779384" w="812800">
                    <a:moveTo>
                      <a:pt x="406400" y="0"/>
                    </a:moveTo>
                    <a:cubicBezTo>
                      <a:pt x="181951" y="0"/>
                      <a:pt x="0" y="174471"/>
                      <a:pt x="0" y="389692"/>
                    </a:cubicBezTo>
                    <a:cubicBezTo>
                      <a:pt x="0" y="604913"/>
                      <a:pt x="181951" y="779384"/>
                      <a:pt x="406400" y="779384"/>
                    </a:cubicBezTo>
                    <a:cubicBezTo>
                      <a:pt x="630849" y="779384"/>
                      <a:pt x="812800" y="604913"/>
                      <a:pt x="812800" y="389692"/>
                    </a:cubicBezTo>
                    <a:cubicBezTo>
                      <a:pt x="812800" y="17447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 l="0" t="-2143" r="0" b="-2143"/>
                </a:stretch>
              </a:blipFill>
            </p:spPr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DAHApF1gUko</dc:identifier>
  <dcterms:modified xsi:type="dcterms:W3CDTF">2011-08-01T06:04:30Z</dcterms:modified>
  <cp:revision>1</cp:revision>
  <dc:title>CCS Spring 2026</dc:title>
</cp:coreProperties>
</file>